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_rels/slide26.xml.rels" ContentType="application/vnd.openxmlformats-package.relationships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media/image57.png" ContentType="image/png"/>
  <Override PartName="/ppt/media/image1.png" ContentType="image/png"/>
  <Override PartName="/ppt/media/image9.png" ContentType="image/png"/>
  <Override PartName="/ppt/media/image75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22.wmf" ContentType="image/x-wmf"/>
  <Override PartName="/ppt/media/image29.jpeg" ContentType="image/jpeg"/>
  <Override PartName="/ppt/media/image11.png" ContentType="image/png"/>
  <Override PartName="/ppt/media/image23.wmf" ContentType="image/x-wmf"/>
  <Override PartName="/ppt/media/image12.png" ContentType="image/png"/>
  <Override PartName="/ppt/media/image24.wmf" ContentType="image/x-wmf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2.jpeg" ContentType="image/jpeg"/>
  <Override PartName="/ppt/media/image19.png" ContentType="image/png"/>
  <Override PartName="/ppt/media/image20.png" ContentType="image/png"/>
  <Override PartName="/ppt/media/image21.jpeg" ContentType="image/jpeg"/>
  <Override PartName="/ppt/media/image5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0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3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jpeg" ContentType="image/jpeg"/>
  <Override PartName="/ppt/media/image68.png" ContentType="image/png"/>
  <Override PartName="/ppt/media/image69.png" ContentType="image/png"/>
  <Override PartName="/ppt/media/image85.jpeg" ContentType="image/jpeg"/>
  <Override PartName="/ppt/media/image74.jpeg" ContentType="image/jpe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1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gif" ContentType="image/gi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image" Target="../media/image24.wmf"/><Relationship Id="rId6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jpeg"/><Relationship Id="rId3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jpeg"/><Relationship Id="rId3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jpeg"/><Relationship Id="rId3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2.g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5708520"/>
            <a:ext cx="12191400" cy="1148760"/>
          </a:xfrm>
          <a:custGeom>
            <a:avLst/>
            <a:gdLst/>
            <a:ahLst/>
            <a:rect l="l" t="t" r="r" b="b"/>
            <a:pathLst>
              <a:path w="12192001" h="1149531">
                <a:moveTo>
                  <a:pt x="0" y="0"/>
                </a:moveTo>
                <a:lnTo>
                  <a:pt x="12192001" y="705395"/>
                </a:lnTo>
                <a:cubicBezTo>
                  <a:pt x="12192001" y="853440"/>
                  <a:pt x="12192000" y="1001486"/>
                  <a:pt x="12192000" y="1149531"/>
                </a:cubicBezTo>
                <a:lnTo>
                  <a:pt x="0" y="1149531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2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4E659D5-18C0-425B-8568-72D278C5BE75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16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pic>
        <p:nvPicPr>
          <p:cNvPr id="117" name="Picture 12" descr=""/>
          <p:cNvPicPr/>
          <p:nvPr/>
        </p:nvPicPr>
        <p:blipFill>
          <a:blip r:embed="rId2"/>
          <a:stretch/>
        </p:blipFill>
        <p:spPr>
          <a:xfrm>
            <a:off x="3276000" y="677520"/>
            <a:ext cx="5639400" cy="503028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9277560" y="3192840"/>
            <a:ext cx="2271240" cy="28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Presenter :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Duy Nguyen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Thanh Bui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Quy Nguyen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- Nghia Pham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Mentor :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Tan Le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5972040" y="1711800"/>
            <a:ext cx="3445560" cy="678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57240">
            <a:solidFill>
              <a:schemeClr val="bg1"/>
            </a:solidFill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Encapsulation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735BAC6-24C5-4B04-8E3D-A874894E477F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79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80" name="CustomShape 3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2597400" y="3122280"/>
            <a:ext cx="1453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INHERITANCE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 rot="5400000">
            <a:off x="1878480" y="2106720"/>
            <a:ext cx="5250960" cy="3486960"/>
          </a:xfrm>
          <a:prstGeom prst="arc">
            <a:avLst>
              <a:gd name="adj1" fmla="val 11911509"/>
              <a:gd name="adj2" fmla="val 20577364"/>
            </a:avLst>
          </a:prstGeom>
          <a:noFill/>
          <a:ln/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184" name="CustomShape 7"/>
          <p:cNvSpPr/>
          <p:nvPr/>
        </p:nvSpPr>
        <p:spPr>
          <a:xfrm>
            <a:off x="5242320" y="1548720"/>
            <a:ext cx="1005120" cy="1005120"/>
          </a:xfrm>
          <a:prstGeom prst="flowChartConnector">
            <a:avLst/>
          </a:prstGeom>
          <a:solidFill>
            <a:schemeClr val="bg1"/>
          </a:solidFill>
          <a:ln w="7632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0000"/>
                </a:solidFill>
                <a:latin typeface="Calibri"/>
                <a:ea typeface="DejaVu Sans"/>
              </a:rPr>
              <a:t>01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6460560" y="2887200"/>
            <a:ext cx="3445560" cy="6786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57240">
            <a:solidFill>
              <a:schemeClr val="bg1"/>
            </a:solidFill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Inheritance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6" name="CustomShape 9"/>
          <p:cNvSpPr/>
          <p:nvPr/>
        </p:nvSpPr>
        <p:spPr>
          <a:xfrm>
            <a:off x="5730840" y="2724120"/>
            <a:ext cx="1005120" cy="1005120"/>
          </a:xfrm>
          <a:prstGeom prst="flowChartConnector">
            <a:avLst/>
          </a:prstGeom>
          <a:solidFill>
            <a:schemeClr val="bg1"/>
          </a:solidFill>
          <a:ln w="7632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92d050"/>
                </a:solidFill>
                <a:latin typeface="Calibri"/>
                <a:ea typeface="DejaVu Sans"/>
              </a:rPr>
              <a:t>02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6460560" y="4138560"/>
            <a:ext cx="3445560" cy="67860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57240">
            <a:solidFill>
              <a:schemeClr val="bg1"/>
            </a:solidFill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Polymorphism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8" name="CustomShape 11"/>
          <p:cNvSpPr/>
          <p:nvPr/>
        </p:nvSpPr>
        <p:spPr>
          <a:xfrm>
            <a:off x="5730840" y="3975480"/>
            <a:ext cx="1005120" cy="1005120"/>
          </a:xfrm>
          <a:prstGeom prst="flowChartConnector">
            <a:avLst/>
          </a:prstGeom>
          <a:solidFill>
            <a:schemeClr val="bg1"/>
          </a:solidFill>
          <a:ln w="7632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c000"/>
                </a:solidFill>
                <a:latin typeface="Calibri"/>
                <a:ea typeface="DejaVu Sans"/>
              </a:rPr>
              <a:t>03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9" name="CustomShape 12"/>
          <p:cNvSpPr/>
          <p:nvPr/>
        </p:nvSpPr>
        <p:spPr>
          <a:xfrm>
            <a:off x="5972040" y="5307840"/>
            <a:ext cx="3445560" cy="678600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57240">
            <a:solidFill>
              <a:schemeClr val="bg1"/>
            </a:solidFill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Abstraction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0" name="CustomShape 13"/>
          <p:cNvSpPr/>
          <p:nvPr/>
        </p:nvSpPr>
        <p:spPr>
          <a:xfrm>
            <a:off x="5242320" y="5144760"/>
            <a:ext cx="1005120" cy="1005120"/>
          </a:xfrm>
          <a:prstGeom prst="flowChartConnector">
            <a:avLst/>
          </a:prstGeom>
          <a:solidFill>
            <a:schemeClr val="bg1"/>
          </a:solidFill>
          <a:ln w="7632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0070c0"/>
                </a:solidFill>
                <a:latin typeface="Calibri"/>
                <a:ea typeface="DejaVu Sans"/>
              </a:rPr>
              <a:t>04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1" name="CustomShape 14"/>
          <p:cNvSpPr/>
          <p:nvPr/>
        </p:nvSpPr>
        <p:spPr>
          <a:xfrm>
            <a:off x="1911960" y="2192040"/>
            <a:ext cx="3329640" cy="3329640"/>
          </a:xfrm>
          <a:prstGeom prst="flowChartConnector">
            <a:avLst/>
          </a:prstGeom>
          <a:blipFill rotWithShape="0">
            <a:blip r:embed="rId2"/>
            <a:stretch>
              <a:fillRect/>
            </a:stretch>
          </a:blipFill>
          <a:ln w="57240">
            <a:solidFill>
              <a:schemeClr val="bg1"/>
            </a:solidFill>
            <a:round/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2" name="CustomShape 15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4B6FC33-1A86-4236-9EBC-C711F2B1C649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94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 rot="5400000">
            <a:off x="6420960" y="2619000"/>
            <a:ext cx="1449360" cy="20109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6"/>
          <p:cNvSpPr/>
          <p:nvPr/>
        </p:nvSpPr>
        <p:spPr>
          <a:xfrm flipH="1" rot="16200000">
            <a:off x="4467240" y="2619000"/>
            <a:ext cx="1331640" cy="201096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7"/>
          <p:cNvSpPr/>
          <p:nvPr/>
        </p:nvSpPr>
        <p:spPr>
          <a:xfrm>
            <a:off x="4490280" y="3135240"/>
            <a:ext cx="286560" cy="28656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8"/>
          <p:cNvSpPr/>
          <p:nvPr/>
        </p:nvSpPr>
        <p:spPr>
          <a:xfrm>
            <a:off x="4883760" y="3071520"/>
            <a:ext cx="286560" cy="28656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9"/>
          <p:cNvSpPr/>
          <p:nvPr/>
        </p:nvSpPr>
        <p:spPr>
          <a:xfrm>
            <a:off x="4320360" y="3494160"/>
            <a:ext cx="286560" cy="28656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0"/>
          <p:cNvSpPr/>
          <p:nvPr/>
        </p:nvSpPr>
        <p:spPr>
          <a:xfrm>
            <a:off x="4461120" y="3814200"/>
            <a:ext cx="286560" cy="28656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1"/>
          <p:cNvSpPr/>
          <p:nvPr/>
        </p:nvSpPr>
        <p:spPr>
          <a:xfrm>
            <a:off x="4676400" y="3445200"/>
            <a:ext cx="286560" cy="28656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2"/>
          <p:cNvSpPr/>
          <p:nvPr/>
        </p:nvSpPr>
        <p:spPr>
          <a:xfrm>
            <a:off x="4856040" y="3814200"/>
            <a:ext cx="286560" cy="286560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3"/>
          <p:cNvSpPr/>
          <p:nvPr/>
        </p:nvSpPr>
        <p:spPr>
          <a:xfrm>
            <a:off x="5264280" y="3434040"/>
            <a:ext cx="286560" cy="286560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5520600" y="3100680"/>
            <a:ext cx="286560" cy="286560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5"/>
          <p:cNvSpPr/>
          <p:nvPr/>
        </p:nvSpPr>
        <p:spPr>
          <a:xfrm>
            <a:off x="5702040" y="3445200"/>
            <a:ext cx="286560" cy="286560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6"/>
          <p:cNvSpPr/>
          <p:nvPr/>
        </p:nvSpPr>
        <p:spPr>
          <a:xfrm>
            <a:off x="5344200" y="3781800"/>
            <a:ext cx="286560" cy="286560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17"/>
          <p:cNvSpPr/>
          <p:nvPr/>
        </p:nvSpPr>
        <p:spPr>
          <a:xfrm>
            <a:off x="5742720" y="3785040"/>
            <a:ext cx="286560" cy="286560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18"/>
          <p:cNvSpPr/>
          <p:nvPr/>
        </p:nvSpPr>
        <p:spPr>
          <a:xfrm flipV="1">
            <a:off x="4608000" y="4159800"/>
            <a:ext cx="36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00000"/>
            </a:solidFill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12" name="CustomShape 19"/>
          <p:cNvSpPr/>
          <p:nvPr/>
        </p:nvSpPr>
        <p:spPr>
          <a:xfrm>
            <a:off x="4048560" y="4741920"/>
            <a:ext cx="11181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Variables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3" name="CustomShape 20"/>
          <p:cNvSpPr/>
          <p:nvPr/>
        </p:nvSpPr>
        <p:spPr>
          <a:xfrm flipV="1">
            <a:off x="5884560" y="4159800"/>
            <a:ext cx="36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00000"/>
            </a:solidFill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14" name="CustomShape 21"/>
          <p:cNvSpPr/>
          <p:nvPr/>
        </p:nvSpPr>
        <p:spPr>
          <a:xfrm>
            <a:off x="5310360" y="4741920"/>
            <a:ext cx="1110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Methods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5" name="CustomShape 22"/>
          <p:cNvSpPr/>
          <p:nvPr/>
        </p:nvSpPr>
        <p:spPr>
          <a:xfrm rot="5400000">
            <a:off x="6040440" y="788400"/>
            <a:ext cx="198360" cy="4022640"/>
          </a:xfrm>
          <a:prstGeom prst="leftBracket">
            <a:avLst>
              <a:gd name="adj" fmla="val 8333"/>
            </a:avLst>
          </a:prstGeom>
          <a:noFill/>
          <a:ln w="28440">
            <a:solidFill>
              <a:srgbClr val="c00000"/>
            </a:solidFill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16" name="CustomShape 23"/>
          <p:cNvSpPr/>
          <p:nvPr/>
        </p:nvSpPr>
        <p:spPr>
          <a:xfrm>
            <a:off x="5746680" y="2253960"/>
            <a:ext cx="70668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Class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7" name="CustomShape 24"/>
          <p:cNvSpPr/>
          <p:nvPr/>
        </p:nvSpPr>
        <p:spPr>
          <a:xfrm>
            <a:off x="5250960" y="5592600"/>
            <a:ext cx="1776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ENCAPSULATION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D2AE18-8DD7-4A53-8764-3FDFA9074593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219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4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4442400" y="6071400"/>
            <a:ext cx="33066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INHERITANCE &amp; POLYMORPHISM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4" name="Picture 30" descr=""/>
          <p:cNvPicPr/>
          <p:nvPr/>
        </p:nvPicPr>
        <p:blipFill>
          <a:blip r:embed="rId2"/>
          <a:stretch/>
        </p:blipFill>
        <p:spPr>
          <a:xfrm>
            <a:off x="3038760" y="1149480"/>
            <a:ext cx="6117480" cy="468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3BD2EDF-DF31-42CE-9595-0EB360723DAE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226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4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511200" y="3366000"/>
            <a:ext cx="1529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ABSTRACTION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6"/>
          <p:cNvSpPr/>
          <p:nvPr/>
        </p:nvSpPr>
        <p:spPr>
          <a:xfrm>
            <a:off x="2887920" y="3027600"/>
            <a:ext cx="1453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INHERITANCE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7"/>
          <p:cNvSpPr/>
          <p:nvPr/>
        </p:nvSpPr>
        <p:spPr>
          <a:xfrm>
            <a:off x="4247280" y="2392920"/>
            <a:ext cx="1374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33" name="CustomShape 8"/>
          <p:cNvSpPr/>
          <p:nvPr/>
        </p:nvSpPr>
        <p:spPr>
          <a:xfrm>
            <a:off x="4399920" y="1987560"/>
            <a:ext cx="1069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 love you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9"/>
          <p:cNvSpPr/>
          <p:nvPr/>
        </p:nvSpPr>
        <p:spPr>
          <a:xfrm>
            <a:off x="7392960" y="2385360"/>
            <a:ext cx="1314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35" name="CustomShape 10"/>
          <p:cNvSpPr/>
          <p:nvPr/>
        </p:nvSpPr>
        <p:spPr>
          <a:xfrm>
            <a:off x="7794360" y="1979640"/>
            <a:ext cx="541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Oke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11"/>
          <p:cNvSpPr/>
          <p:nvPr/>
        </p:nvSpPr>
        <p:spPr>
          <a:xfrm flipH="1">
            <a:off x="2562840" y="3550680"/>
            <a:ext cx="3199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37" name="CustomShape 12"/>
          <p:cNvSpPr/>
          <p:nvPr/>
        </p:nvSpPr>
        <p:spPr>
          <a:xfrm>
            <a:off x="3918600" y="3768120"/>
            <a:ext cx="2622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02124"/>
                </a:solidFill>
                <a:latin typeface="Google Sans"/>
                <a:ea typeface="DejaVu Sans"/>
              </a:rPr>
              <a:t>because the car is slow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8" name="Picture 20" descr=""/>
          <p:cNvPicPr/>
          <p:nvPr/>
        </p:nvPicPr>
        <p:blipFill>
          <a:blip r:embed="rId2"/>
          <a:stretch/>
        </p:blipFill>
        <p:spPr>
          <a:xfrm>
            <a:off x="5315040" y="4559400"/>
            <a:ext cx="2446200" cy="1375560"/>
          </a:xfrm>
          <a:prstGeom prst="rect">
            <a:avLst/>
          </a:prstGeom>
          <a:ln>
            <a:noFill/>
          </a:ln>
        </p:spPr>
      </p:pic>
      <p:sp>
        <p:nvSpPr>
          <p:cNvPr id="239" name="CustomShape 13"/>
          <p:cNvSpPr/>
          <p:nvPr/>
        </p:nvSpPr>
        <p:spPr>
          <a:xfrm>
            <a:off x="2563560" y="3848400"/>
            <a:ext cx="2504520" cy="192348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40" name="CustomShape 14"/>
          <p:cNvSpPr/>
          <p:nvPr/>
        </p:nvSpPr>
        <p:spPr>
          <a:xfrm flipV="1">
            <a:off x="6538320" y="3636720"/>
            <a:ext cx="360" cy="66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2349360" y="1549440"/>
            <a:ext cx="1891800" cy="166320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4"/>
          <a:stretch/>
        </p:blipFill>
        <p:spPr>
          <a:xfrm>
            <a:off x="5626080" y="1371600"/>
            <a:ext cx="1802880" cy="205704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5"/>
          <a:stretch/>
        </p:blipFill>
        <p:spPr>
          <a:xfrm>
            <a:off x="9055080" y="1460520"/>
            <a:ext cx="2057040" cy="185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071240" y="3853440"/>
            <a:ext cx="2799000" cy="704520"/>
          </a:xfrm>
          <a:prstGeom prst="rect">
            <a:avLst/>
          </a:prstGeom>
          <a:gradFill rotWithShape="0">
            <a:gsLst>
              <a:gs pos="0">
                <a:srgbClr val="944815"/>
              </a:gs>
              <a:gs pos="100000">
                <a:srgbClr val="d3671d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2"/>
          <p:cNvSpPr/>
          <p:nvPr/>
        </p:nvSpPr>
        <p:spPr>
          <a:xfrm>
            <a:off x="3409560" y="3188520"/>
            <a:ext cx="3461040" cy="704520"/>
          </a:xfrm>
          <a:prstGeom prst="rect">
            <a:avLst/>
          </a:prstGeom>
          <a:gradFill rotWithShape="0">
            <a:gsLst>
              <a:gs pos="0">
                <a:srgbClr val="00688e"/>
              </a:gs>
              <a:gs pos="100000">
                <a:srgbClr val="0094ca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3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5DC0038-33DA-4141-878C-9B82373D1FE8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247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248" name="CustomShape 4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5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 rot="20293200">
            <a:off x="3798000" y="3222000"/>
            <a:ext cx="3828240" cy="648360"/>
          </a:xfrm>
          <a:prstGeom prst="parallelogram">
            <a:avLst>
              <a:gd name="adj" fmla="val 40090"/>
            </a:avLst>
          </a:prstGeom>
          <a:gradFill rotWithShape="0">
            <a:gsLst>
              <a:gs pos="0">
                <a:srgbClr val="944815"/>
              </a:gs>
              <a:gs pos="100000">
                <a:srgbClr val="d3671d"/>
              </a:gs>
            </a:gsLst>
            <a:lin ang="9492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SET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1" name="CustomShape 7"/>
          <p:cNvSpPr/>
          <p:nvPr/>
        </p:nvSpPr>
        <p:spPr>
          <a:xfrm rot="20293200">
            <a:off x="3119400" y="2427120"/>
            <a:ext cx="4532040" cy="648360"/>
          </a:xfrm>
          <a:prstGeom prst="parallelogram">
            <a:avLst>
              <a:gd name="adj" fmla="val 40090"/>
            </a:avLst>
          </a:prstGeom>
          <a:gradFill rotWithShape="0">
            <a:gsLst>
              <a:gs pos="0">
                <a:srgbClr val="00688e"/>
              </a:gs>
              <a:gs pos="100000">
                <a:srgbClr val="0094ca"/>
              </a:gs>
            </a:gsLst>
            <a:lin ang="9492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LIST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2" name="CustomShape 8"/>
          <p:cNvSpPr/>
          <p:nvPr/>
        </p:nvSpPr>
        <p:spPr>
          <a:xfrm>
            <a:off x="7362720" y="1622160"/>
            <a:ext cx="983160" cy="68904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00688e"/>
              </a:gs>
              <a:gs pos="100000">
                <a:srgbClr val="0094ca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01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3" name="CustomShape 9"/>
          <p:cNvSpPr/>
          <p:nvPr/>
        </p:nvSpPr>
        <p:spPr>
          <a:xfrm>
            <a:off x="7365240" y="2535120"/>
            <a:ext cx="983160" cy="68904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944815"/>
              </a:gs>
              <a:gs pos="100000">
                <a:srgbClr val="d3671d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02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4" name="CustomShape 10"/>
          <p:cNvSpPr/>
          <p:nvPr/>
        </p:nvSpPr>
        <p:spPr>
          <a:xfrm>
            <a:off x="4883400" y="4530600"/>
            <a:ext cx="1986840" cy="704520"/>
          </a:xfrm>
          <a:prstGeom prst="rect">
            <a:avLst/>
          </a:prstGeom>
          <a:gradFill rotWithShape="0">
            <a:gsLst>
              <a:gs pos="0">
                <a:srgbClr val="977800"/>
              </a:gs>
              <a:gs pos="100000">
                <a:srgbClr val="d6ab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11"/>
          <p:cNvSpPr/>
          <p:nvPr/>
        </p:nvSpPr>
        <p:spPr>
          <a:xfrm rot="20293200">
            <a:off x="4635000" y="4071240"/>
            <a:ext cx="2984040" cy="648360"/>
          </a:xfrm>
          <a:prstGeom prst="parallelogram">
            <a:avLst>
              <a:gd name="adj" fmla="val 40090"/>
            </a:avLst>
          </a:prstGeom>
          <a:gradFill rotWithShape="0">
            <a:gsLst>
              <a:gs pos="0">
                <a:srgbClr val="977800"/>
              </a:gs>
              <a:gs pos="100000">
                <a:srgbClr val="d6ab00"/>
              </a:gs>
            </a:gsLst>
            <a:lin ang="9492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6" name="CustomShape 12"/>
          <p:cNvSpPr/>
          <p:nvPr/>
        </p:nvSpPr>
        <p:spPr>
          <a:xfrm>
            <a:off x="7375320" y="3538800"/>
            <a:ext cx="983160" cy="70956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977800"/>
              </a:gs>
              <a:gs pos="100000">
                <a:srgbClr val="d6ab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03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57" name="CustomShape 13"/>
          <p:cNvSpPr/>
          <p:nvPr/>
        </p:nvSpPr>
        <p:spPr>
          <a:xfrm>
            <a:off x="5434200" y="5240520"/>
            <a:ext cx="1436040" cy="704520"/>
          </a:xfrm>
          <a:prstGeom prst="rect">
            <a:avLst/>
          </a:prstGeom>
          <a:gradFill rotWithShape="0">
            <a:gsLst>
              <a:gs pos="0">
                <a:srgbClr val="970000"/>
              </a:gs>
              <a:gs pos="100000">
                <a:srgbClr val="d600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4"/>
          <p:cNvSpPr/>
          <p:nvPr/>
        </p:nvSpPr>
        <p:spPr>
          <a:xfrm rot="20293200">
            <a:off x="5232960" y="4885920"/>
            <a:ext cx="2331000" cy="648360"/>
          </a:xfrm>
          <a:prstGeom prst="parallelogram">
            <a:avLst>
              <a:gd name="adj" fmla="val 40090"/>
            </a:avLst>
          </a:prstGeom>
          <a:gradFill rotWithShape="0">
            <a:gsLst>
              <a:gs pos="0">
                <a:srgbClr val="970000"/>
              </a:gs>
              <a:gs pos="100000">
                <a:srgbClr val="d60000"/>
              </a:gs>
            </a:gsLst>
            <a:lin ang="9492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QUEUE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CustomShape 15"/>
          <p:cNvSpPr/>
          <p:nvPr/>
        </p:nvSpPr>
        <p:spPr>
          <a:xfrm>
            <a:off x="7350480" y="4476240"/>
            <a:ext cx="983160" cy="694440"/>
          </a:xfrm>
          <a:prstGeom prst="homePlate">
            <a:avLst>
              <a:gd name="adj" fmla="val 50000"/>
            </a:avLst>
          </a:prstGeom>
          <a:gradFill rotWithShape="0">
            <a:gsLst>
              <a:gs pos="0">
                <a:srgbClr val="970000"/>
              </a:gs>
              <a:gs pos="100000">
                <a:srgbClr val="d600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04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60" name="CustomShape 16"/>
          <p:cNvSpPr/>
          <p:nvPr/>
        </p:nvSpPr>
        <p:spPr>
          <a:xfrm>
            <a:off x="5421240" y="6185520"/>
            <a:ext cx="1462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COLLECTIONS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CustomShape 17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43D82BA-57BD-409A-AD1A-4F8B13345C52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263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DESIGN PATTERN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"/>
          <p:cNvSpPr/>
          <p:nvPr/>
        </p:nvSpPr>
        <p:spPr>
          <a:xfrm flipV="1" rot="18291000">
            <a:off x="2554920" y="3468240"/>
            <a:ext cx="1684440" cy="1567080"/>
          </a:xfrm>
          <a:prstGeom prst="trapezoid">
            <a:avLst>
              <a:gd name="adj" fmla="val 25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6"/>
          <p:cNvSpPr/>
          <p:nvPr/>
        </p:nvSpPr>
        <p:spPr>
          <a:xfrm flipV="1" rot="18291000">
            <a:off x="3531600" y="4407120"/>
            <a:ext cx="1057320" cy="614520"/>
          </a:xfrm>
          <a:custGeom>
            <a:avLst/>
            <a:gdLst/>
            <a:ahLst/>
            <a:rect l="l" t="t" r="r" b="b"/>
            <a:pathLst>
              <a:path w="1045028" h="615261">
                <a:moveTo>
                  <a:pt x="0" y="615261"/>
                </a:moveTo>
                <a:lnTo>
                  <a:pt x="1045028" y="615261"/>
                </a:lnTo>
                <a:lnTo>
                  <a:pt x="969590" y="313509"/>
                </a:lnTo>
                <a:lnTo>
                  <a:pt x="711924" y="313509"/>
                </a:lnTo>
                <a:lnTo>
                  <a:pt x="522513" y="0"/>
                </a:lnTo>
                <a:lnTo>
                  <a:pt x="333101" y="313509"/>
                </a:lnTo>
                <a:lnTo>
                  <a:pt x="75438" y="313509"/>
                </a:lnTo>
                <a:close/>
              </a:path>
            </a:pathLst>
          </a:custGeom>
          <a:solidFill>
            <a:srgbClr val="99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7"/>
          <p:cNvSpPr/>
          <p:nvPr/>
        </p:nvSpPr>
        <p:spPr>
          <a:xfrm flipV="1" rot="19860600">
            <a:off x="3699000" y="2425680"/>
            <a:ext cx="1684440" cy="1567080"/>
          </a:xfrm>
          <a:prstGeom prst="trapezoid">
            <a:avLst>
              <a:gd name="adj" fmla="val 2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8"/>
          <p:cNvSpPr/>
          <p:nvPr/>
        </p:nvSpPr>
        <p:spPr>
          <a:xfrm flipV="1" rot="19821600">
            <a:off x="4406400" y="3602160"/>
            <a:ext cx="1057320" cy="614880"/>
          </a:xfrm>
          <a:custGeom>
            <a:avLst/>
            <a:gdLst/>
            <a:ahLst/>
            <a:rect l="l" t="t" r="r" b="b"/>
            <a:pathLst>
              <a:path w="1045028" h="615261">
                <a:moveTo>
                  <a:pt x="0" y="615261"/>
                </a:moveTo>
                <a:lnTo>
                  <a:pt x="1045028" y="615261"/>
                </a:lnTo>
                <a:lnTo>
                  <a:pt x="969590" y="313509"/>
                </a:lnTo>
                <a:lnTo>
                  <a:pt x="711924" y="313509"/>
                </a:lnTo>
                <a:lnTo>
                  <a:pt x="522513" y="0"/>
                </a:lnTo>
                <a:lnTo>
                  <a:pt x="333101" y="313509"/>
                </a:lnTo>
                <a:lnTo>
                  <a:pt x="75438" y="313509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9"/>
          <p:cNvSpPr/>
          <p:nvPr/>
        </p:nvSpPr>
        <p:spPr>
          <a:xfrm flipV="1">
            <a:off x="5245200" y="2015280"/>
            <a:ext cx="1684440" cy="1566720"/>
          </a:xfrm>
          <a:prstGeom prst="trapezoid">
            <a:avLst>
              <a:gd name="adj" fmla="val 25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10"/>
          <p:cNvSpPr/>
          <p:nvPr/>
        </p:nvSpPr>
        <p:spPr>
          <a:xfrm flipV="1" rot="21561000">
            <a:off x="5571720" y="3281400"/>
            <a:ext cx="1055520" cy="614520"/>
          </a:xfrm>
          <a:custGeom>
            <a:avLst/>
            <a:gdLst/>
            <a:ahLst/>
            <a:rect l="l" t="t" r="r" b="b"/>
            <a:pathLst>
              <a:path w="1045028" h="615261">
                <a:moveTo>
                  <a:pt x="0" y="615261"/>
                </a:moveTo>
                <a:lnTo>
                  <a:pt x="1045028" y="615261"/>
                </a:lnTo>
                <a:lnTo>
                  <a:pt x="969590" y="313509"/>
                </a:lnTo>
                <a:lnTo>
                  <a:pt x="711924" y="313509"/>
                </a:lnTo>
                <a:lnTo>
                  <a:pt x="522513" y="0"/>
                </a:lnTo>
                <a:lnTo>
                  <a:pt x="333101" y="313509"/>
                </a:lnTo>
                <a:lnTo>
                  <a:pt x="75438" y="313509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11"/>
          <p:cNvSpPr/>
          <p:nvPr/>
        </p:nvSpPr>
        <p:spPr>
          <a:xfrm flipV="1" rot="1746000">
            <a:off x="6792840" y="2446560"/>
            <a:ext cx="1684440" cy="1567080"/>
          </a:xfrm>
          <a:prstGeom prst="trapezoid">
            <a:avLst>
              <a:gd name="adj" fmla="val 25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12"/>
          <p:cNvSpPr/>
          <p:nvPr/>
        </p:nvSpPr>
        <p:spPr>
          <a:xfrm flipV="1" rot="1773600">
            <a:off x="6714000" y="3625920"/>
            <a:ext cx="1057320" cy="614160"/>
          </a:xfrm>
          <a:custGeom>
            <a:avLst/>
            <a:gdLst/>
            <a:ahLst/>
            <a:rect l="l" t="t" r="r" b="b"/>
            <a:pathLst>
              <a:path w="1045028" h="615261">
                <a:moveTo>
                  <a:pt x="0" y="615261"/>
                </a:moveTo>
                <a:lnTo>
                  <a:pt x="1045028" y="615261"/>
                </a:lnTo>
                <a:lnTo>
                  <a:pt x="969590" y="313509"/>
                </a:lnTo>
                <a:lnTo>
                  <a:pt x="711924" y="313509"/>
                </a:lnTo>
                <a:lnTo>
                  <a:pt x="522513" y="0"/>
                </a:lnTo>
                <a:lnTo>
                  <a:pt x="333101" y="313509"/>
                </a:lnTo>
                <a:lnTo>
                  <a:pt x="75438" y="313509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13"/>
          <p:cNvSpPr/>
          <p:nvPr/>
        </p:nvSpPr>
        <p:spPr>
          <a:xfrm flipV="1" rot="3522000">
            <a:off x="7866360" y="3534480"/>
            <a:ext cx="1684440" cy="1566720"/>
          </a:xfrm>
          <a:prstGeom prst="trapezoid">
            <a:avLst>
              <a:gd name="adj" fmla="val 25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14"/>
          <p:cNvSpPr/>
          <p:nvPr/>
        </p:nvSpPr>
        <p:spPr>
          <a:xfrm flipV="1" rot="3522000">
            <a:off x="7511760" y="4427280"/>
            <a:ext cx="1049400" cy="614520"/>
          </a:xfrm>
          <a:custGeom>
            <a:avLst/>
            <a:gdLst/>
            <a:ahLst/>
            <a:rect l="l" t="t" r="r" b="b"/>
            <a:pathLst>
              <a:path w="1045028" h="615261">
                <a:moveTo>
                  <a:pt x="0" y="615261"/>
                </a:moveTo>
                <a:lnTo>
                  <a:pt x="1045028" y="615261"/>
                </a:lnTo>
                <a:lnTo>
                  <a:pt x="969590" y="313509"/>
                </a:lnTo>
                <a:lnTo>
                  <a:pt x="711924" y="313509"/>
                </a:lnTo>
                <a:lnTo>
                  <a:pt x="522513" y="0"/>
                </a:lnTo>
                <a:lnTo>
                  <a:pt x="333101" y="313509"/>
                </a:lnTo>
                <a:lnTo>
                  <a:pt x="75438" y="313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15"/>
          <p:cNvSpPr/>
          <p:nvPr/>
        </p:nvSpPr>
        <p:spPr>
          <a:xfrm rot="18466800">
            <a:off x="2811960" y="3978000"/>
            <a:ext cx="95652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Factory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8" name="CustomShape 16"/>
          <p:cNvSpPr/>
          <p:nvPr/>
        </p:nvSpPr>
        <p:spPr>
          <a:xfrm rot="19904400">
            <a:off x="3928320" y="272016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Abstract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Factory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9" name="CustomShape 17"/>
          <p:cNvSpPr/>
          <p:nvPr/>
        </p:nvSpPr>
        <p:spPr>
          <a:xfrm>
            <a:off x="5515560" y="2463120"/>
            <a:ext cx="11696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Singleton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0" name="CustomShape 18"/>
          <p:cNvSpPr/>
          <p:nvPr/>
        </p:nvSpPr>
        <p:spPr>
          <a:xfrm rot="1747200">
            <a:off x="7075800" y="2926440"/>
            <a:ext cx="1236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Prototype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1" name="CustomShape 19"/>
          <p:cNvSpPr/>
          <p:nvPr/>
        </p:nvSpPr>
        <p:spPr>
          <a:xfrm rot="3484800">
            <a:off x="8319960" y="4054680"/>
            <a:ext cx="941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Builder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2" name="CustomShape 20"/>
          <p:cNvSpPr/>
          <p:nvPr/>
        </p:nvSpPr>
        <p:spPr>
          <a:xfrm>
            <a:off x="4176360" y="4644720"/>
            <a:ext cx="3891600" cy="100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222a35"/>
                </a:solidFill>
                <a:latin typeface="Calibri"/>
                <a:ea typeface="DejaVu Sans"/>
              </a:rPr>
              <a:t>DESIGN PATTERN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3" name="CustomShape 21"/>
          <p:cNvSpPr/>
          <p:nvPr/>
        </p:nvSpPr>
        <p:spPr>
          <a:xfrm>
            <a:off x="4140720" y="3933720"/>
            <a:ext cx="3797280" cy="3387600"/>
          </a:xfrm>
          <a:prstGeom prst="arc">
            <a:avLst>
              <a:gd name="adj1" fmla="val 12143632"/>
              <a:gd name="adj2" fmla="val 20261353"/>
            </a:avLst>
          </a:prstGeom>
          <a:noFill/>
          <a:ln w="38160">
            <a:solidFill>
              <a:srgbClr val="5597d3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56CC407-4672-47BD-80AF-D8193D641122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285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286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4"/>
          <p:cNvSpPr/>
          <p:nvPr/>
        </p:nvSpPr>
        <p:spPr>
          <a:xfrm>
            <a:off x="4161600" y="2377440"/>
            <a:ext cx="3793320" cy="22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ingleton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class must ensure that only single instance should be created and single object can be used by all other classes.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DESIGN PATTERN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0436DCA-5750-49A8-8D68-1B2C4C7E7C1D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291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292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DESIGN PATTERN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95" name="Picture 1" descr=""/>
          <p:cNvPicPr/>
          <p:nvPr/>
        </p:nvPicPr>
        <p:blipFill>
          <a:blip r:embed="rId2"/>
          <a:stretch/>
        </p:blipFill>
        <p:spPr>
          <a:xfrm>
            <a:off x="2417760" y="1553040"/>
            <a:ext cx="7355520" cy="453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3860200-725C-4980-8F7F-6AE823D7AADD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297" name="Picture 7_1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298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4"/>
          <p:cNvSpPr/>
          <p:nvPr/>
        </p:nvSpPr>
        <p:spPr>
          <a:xfrm>
            <a:off x="4161600" y="2561760"/>
            <a:ext cx="379332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actory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Sub-classes are responsible to create the instance of the class.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DESIGN PATTERN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661FE8A-4EF1-433E-8D5A-EA6755640984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03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4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DESIGN PATTERN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7" name="Picture 379" descr=""/>
          <p:cNvPicPr/>
          <p:nvPr/>
        </p:nvPicPr>
        <p:blipFill>
          <a:blip r:embed="rId2"/>
          <a:stretch/>
        </p:blipFill>
        <p:spPr>
          <a:xfrm>
            <a:off x="2511720" y="1658880"/>
            <a:ext cx="7167960" cy="421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516284E-BC74-482C-B9B5-BFAE7C888331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20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4639320" y="380160"/>
            <a:ext cx="29124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CONTENT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2377440" y="1957680"/>
            <a:ext cx="4114080" cy="338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571680" indent="-5709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 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Design Patterns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OOD principle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Hibernate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6749280" y="1957680"/>
            <a:ext cx="4114080" cy="25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571680" indent="-5709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Spring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JavaScript</a:t>
            </a:r>
            <a:endParaRPr b="0" lang="en-US" sz="3600" spc="-1" strike="noStrike">
              <a:latin typeface="Arial"/>
            </a:endParaRPr>
          </a:p>
          <a:p>
            <a:pPr marL="571680" indent="-570960">
              <a:lnSpc>
                <a:spcPct val="15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Angular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A43014E-4488-462C-BC39-8256443EC82C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09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OOD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3" name="Picture 48" descr=""/>
          <p:cNvPicPr/>
          <p:nvPr/>
        </p:nvPicPr>
        <p:blipFill>
          <a:blip r:embed="rId2"/>
          <a:stretch/>
        </p:blipFill>
        <p:spPr>
          <a:xfrm>
            <a:off x="3173040" y="3278160"/>
            <a:ext cx="2765520" cy="2770200"/>
          </a:xfrm>
          <a:prstGeom prst="rect">
            <a:avLst/>
          </a:prstGeom>
          <a:ln>
            <a:noFill/>
          </a:ln>
        </p:spPr>
      </p:pic>
      <p:pic>
        <p:nvPicPr>
          <p:cNvPr id="314" name="Picture 60" descr=""/>
          <p:cNvPicPr/>
          <p:nvPr/>
        </p:nvPicPr>
        <p:blipFill>
          <a:blip r:embed="rId3"/>
          <a:stretch/>
        </p:blipFill>
        <p:spPr>
          <a:xfrm>
            <a:off x="1657800" y="1658520"/>
            <a:ext cx="2765520" cy="2770200"/>
          </a:xfrm>
          <a:prstGeom prst="rect">
            <a:avLst/>
          </a:prstGeom>
          <a:ln>
            <a:noFill/>
          </a:ln>
        </p:spPr>
      </p:pic>
      <p:sp>
        <p:nvSpPr>
          <p:cNvPr id="315" name="CustomShape 5"/>
          <p:cNvSpPr/>
          <p:nvPr/>
        </p:nvSpPr>
        <p:spPr>
          <a:xfrm>
            <a:off x="2595240" y="2482200"/>
            <a:ext cx="89064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S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ingle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6"/>
          <p:cNvSpPr/>
          <p:nvPr/>
        </p:nvSpPr>
        <p:spPr>
          <a:xfrm>
            <a:off x="2308680" y="3196440"/>
            <a:ext cx="1463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Responsibility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3816720" y="4071240"/>
            <a:ext cx="147024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pen/close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8" name="CustomShape 8"/>
          <p:cNvSpPr/>
          <p:nvPr/>
        </p:nvSpPr>
        <p:spPr>
          <a:xfrm>
            <a:off x="4060080" y="4771800"/>
            <a:ext cx="983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Principle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9" name="Picture 73" descr=""/>
          <p:cNvPicPr/>
          <p:nvPr/>
        </p:nvPicPr>
        <p:blipFill>
          <a:blip r:embed="rId4"/>
          <a:stretch/>
        </p:blipFill>
        <p:spPr>
          <a:xfrm>
            <a:off x="4712760" y="1658520"/>
            <a:ext cx="2765520" cy="2770200"/>
          </a:xfrm>
          <a:prstGeom prst="rect">
            <a:avLst/>
          </a:prstGeom>
          <a:ln>
            <a:noFill/>
          </a:ln>
        </p:spPr>
      </p:pic>
      <p:sp>
        <p:nvSpPr>
          <p:cNvPr id="320" name="CustomShape 9"/>
          <p:cNvSpPr/>
          <p:nvPr/>
        </p:nvSpPr>
        <p:spPr>
          <a:xfrm>
            <a:off x="5657400" y="2417400"/>
            <a:ext cx="8769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iskov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10"/>
          <p:cNvSpPr/>
          <p:nvPr/>
        </p:nvSpPr>
        <p:spPr>
          <a:xfrm>
            <a:off x="5471280" y="3155760"/>
            <a:ext cx="1305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Substitution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2" name="Picture 79" descr=""/>
          <p:cNvPicPr/>
          <p:nvPr/>
        </p:nvPicPr>
        <p:blipFill>
          <a:blip r:embed="rId5"/>
          <a:stretch/>
        </p:blipFill>
        <p:spPr>
          <a:xfrm>
            <a:off x="6228360" y="3278160"/>
            <a:ext cx="2765520" cy="2770200"/>
          </a:xfrm>
          <a:prstGeom prst="rect">
            <a:avLst/>
          </a:prstGeom>
          <a:ln>
            <a:noFill/>
          </a:ln>
        </p:spPr>
      </p:pic>
      <p:sp>
        <p:nvSpPr>
          <p:cNvPr id="323" name="CustomShape 11"/>
          <p:cNvSpPr/>
          <p:nvPr/>
        </p:nvSpPr>
        <p:spPr>
          <a:xfrm>
            <a:off x="7109280" y="4065840"/>
            <a:ext cx="110124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I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nterface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12"/>
          <p:cNvSpPr/>
          <p:nvPr/>
        </p:nvSpPr>
        <p:spPr>
          <a:xfrm>
            <a:off x="7025760" y="4764960"/>
            <a:ext cx="1278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Segregation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5" name="Picture 82" descr=""/>
          <p:cNvPicPr/>
          <p:nvPr/>
        </p:nvPicPr>
        <p:blipFill>
          <a:blip r:embed="rId6"/>
          <a:stretch/>
        </p:blipFill>
        <p:spPr>
          <a:xfrm>
            <a:off x="7768080" y="1690200"/>
            <a:ext cx="2765520" cy="2770200"/>
          </a:xfrm>
          <a:prstGeom prst="rect">
            <a:avLst/>
          </a:prstGeom>
          <a:ln>
            <a:noFill/>
          </a:ln>
        </p:spPr>
      </p:pic>
      <p:sp>
        <p:nvSpPr>
          <p:cNvPr id="326" name="CustomShape 13"/>
          <p:cNvSpPr/>
          <p:nvPr/>
        </p:nvSpPr>
        <p:spPr>
          <a:xfrm>
            <a:off x="8372160" y="2487600"/>
            <a:ext cx="15570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D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ependency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CustomShape 14"/>
          <p:cNvSpPr/>
          <p:nvPr/>
        </p:nvSpPr>
        <p:spPr>
          <a:xfrm>
            <a:off x="8620200" y="3187080"/>
            <a:ext cx="1028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Inversion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B4124AB-581B-4401-9D75-E2571B20F98A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29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4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OOD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3" name="Picture 395" descr=""/>
          <p:cNvPicPr/>
          <p:nvPr/>
        </p:nvPicPr>
        <p:blipFill>
          <a:blip r:embed="rId2"/>
          <a:stretch/>
        </p:blipFill>
        <p:spPr>
          <a:xfrm>
            <a:off x="1983960" y="1395000"/>
            <a:ext cx="8230320" cy="470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A248917-DB48-47DB-BE6C-9D95BF53F1F7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35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4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OOD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9" name="Picture 396" descr=""/>
          <p:cNvPicPr/>
          <p:nvPr/>
        </p:nvPicPr>
        <p:blipFill>
          <a:blip r:embed="rId2"/>
          <a:stretch/>
        </p:blipFill>
        <p:spPr>
          <a:xfrm>
            <a:off x="1118880" y="1242720"/>
            <a:ext cx="9953280" cy="5084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32B8CE8-6151-48DA-863F-36CDC71A0951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41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42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4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OOD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5" name="Picture 397" descr=""/>
          <p:cNvPicPr/>
          <p:nvPr/>
        </p:nvPicPr>
        <p:blipFill>
          <a:blip r:embed="rId2"/>
          <a:stretch/>
        </p:blipFill>
        <p:spPr>
          <a:xfrm>
            <a:off x="2080080" y="1149480"/>
            <a:ext cx="8031240" cy="537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285C589-0149-4486-8544-086ECF0418A0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47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48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4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OOD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1" name="Picture 398" descr=""/>
          <p:cNvPicPr/>
          <p:nvPr/>
        </p:nvPicPr>
        <p:blipFill>
          <a:blip r:embed="rId2"/>
          <a:stretch/>
        </p:blipFill>
        <p:spPr>
          <a:xfrm>
            <a:off x="1179000" y="1395000"/>
            <a:ext cx="9833040" cy="487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19CF5BB6-A101-4511-B4D3-7442F7A212BB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53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54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4"/>
          <p:cNvSpPr/>
          <p:nvPr/>
        </p:nvSpPr>
        <p:spPr>
          <a:xfrm>
            <a:off x="3974400" y="380160"/>
            <a:ext cx="42426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OOD PRINCIPLE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7" name="Picture 399" descr=""/>
          <p:cNvPicPr/>
          <p:nvPr/>
        </p:nvPicPr>
        <p:blipFill>
          <a:blip r:embed="rId2"/>
          <a:stretch/>
        </p:blipFill>
        <p:spPr>
          <a:xfrm>
            <a:off x="1289880" y="1395000"/>
            <a:ext cx="9611640" cy="458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3F99C34-0560-4DB0-A465-63F55EF5587A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59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60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4"/>
          <p:cNvSpPr/>
          <p:nvPr/>
        </p:nvSpPr>
        <p:spPr>
          <a:xfrm>
            <a:off x="5375880" y="384120"/>
            <a:ext cx="14400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ORM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3" name="Picture 9" descr=""/>
          <p:cNvPicPr/>
          <p:nvPr/>
        </p:nvPicPr>
        <p:blipFill>
          <a:blip r:embed="rId2"/>
          <a:stretch/>
        </p:blipFill>
        <p:spPr>
          <a:xfrm>
            <a:off x="2273040" y="1933200"/>
            <a:ext cx="7239600" cy="372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F9945F0-E5B2-4402-A4E8-9A447B8A2BCC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65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66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4"/>
          <p:cNvSpPr/>
          <p:nvPr/>
        </p:nvSpPr>
        <p:spPr>
          <a:xfrm>
            <a:off x="4685760" y="384120"/>
            <a:ext cx="2819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HIBERNATE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9" name="Picture 13" descr=""/>
          <p:cNvPicPr/>
          <p:nvPr/>
        </p:nvPicPr>
        <p:blipFill>
          <a:blip r:embed="rId2"/>
          <a:stretch/>
        </p:blipFill>
        <p:spPr>
          <a:xfrm>
            <a:off x="3147480" y="2338200"/>
            <a:ext cx="5899680" cy="246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534040" y="2293920"/>
            <a:ext cx="5487840" cy="3026520"/>
          </a:xfrm>
          <a:prstGeom prst="rect">
            <a:avLst/>
          </a:prstGeom>
          <a:gradFill rotWithShape="0">
            <a:gsLst>
              <a:gs pos="0">
                <a:srgbClr val="80b761"/>
              </a:gs>
              <a:gs pos="100000">
                <a:srgbClr val="6fb142"/>
              </a:gs>
            </a:gsLst>
            <a:lin ang="5400000"/>
          </a:gradFill>
          <a:ln>
            <a:solidFill>
              <a:srgbClr val="6dac43"/>
            </a:solidFill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/>
        </p:style>
      </p:sp>
      <p:sp>
        <p:nvSpPr>
          <p:cNvPr id="371" name="CustomShape 2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05FDEB1-52F5-4B72-B584-0824B9DF955A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72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4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5"/>
          <p:cNvSpPr/>
          <p:nvPr/>
        </p:nvSpPr>
        <p:spPr>
          <a:xfrm>
            <a:off x="4685760" y="384120"/>
            <a:ext cx="2819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HIBERNATE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3711960" y="1180440"/>
            <a:ext cx="4767120" cy="704520"/>
          </a:xfrm>
          <a:prstGeom prst="rect">
            <a:avLst/>
          </a:prstGeom>
          <a:gradFill rotWithShape="0">
            <a:gsLst>
              <a:gs pos="0">
                <a:srgbClr val="f08c56"/>
              </a:gs>
              <a:gs pos="100000">
                <a:srgbClr val="f57a27"/>
              </a:gs>
            </a:gsLst>
            <a:lin ang="5400000"/>
          </a:gra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JAVA APPLICATION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4685760" y="1809000"/>
            <a:ext cx="2964600" cy="567360"/>
          </a:xfrm>
          <a:prstGeom prst="rect">
            <a:avLst/>
          </a:prstGeom>
          <a:ln w="648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Persistent Object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CustomShape 8"/>
          <p:cNvSpPr/>
          <p:nvPr/>
        </p:nvSpPr>
        <p:spPr>
          <a:xfrm>
            <a:off x="3949560" y="2427840"/>
            <a:ext cx="14396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Hibernate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9" name="CustomShape 9"/>
          <p:cNvSpPr/>
          <p:nvPr/>
        </p:nvSpPr>
        <p:spPr>
          <a:xfrm>
            <a:off x="3779640" y="3009960"/>
            <a:ext cx="1779840" cy="50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Session Factory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0" name="CustomShape 10"/>
          <p:cNvSpPr/>
          <p:nvPr/>
        </p:nvSpPr>
        <p:spPr>
          <a:xfrm>
            <a:off x="3928320" y="3826440"/>
            <a:ext cx="1481760" cy="50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Configuration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11"/>
          <p:cNvSpPr/>
          <p:nvPr/>
        </p:nvSpPr>
        <p:spPr>
          <a:xfrm>
            <a:off x="4659840" y="5441400"/>
            <a:ext cx="3016800" cy="1058040"/>
          </a:xfrm>
          <a:prstGeom prst="flowChartMagneticDisk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Database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2" name="CustomShape 12"/>
          <p:cNvSpPr/>
          <p:nvPr/>
        </p:nvSpPr>
        <p:spPr>
          <a:xfrm>
            <a:off x="6079680" y="3009960"/>
            <a:ext cx="1481760" cy="50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Session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3" name="CustomShape 13"/>
          <p:cNvSpPr/>
          <p:nvPr/>
        </p:nvSpPr>
        <p:spPr>
          <a:xfrm>
            <a:off x="6079680" y="3823200"/>
            <a:ext cx="1481760" cy="50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Query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4" name="CustomShape 14"/>
          <p:cNvSpPr/>
          <p:nvPr/>
        </p:nvSpPr>
        <p:spPr>
          <a:xfrm>
            <a:off x="5900760" y="4673880"/>
            <a:ext cx="1839960" cy="50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First-level cache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5" name="CustomShape 15"/>
          <p:cNvSpPr/>
          <p:nvPr/>
        </p:nvSpPr>
        <p:spPr>
          <a:xfrm>
            <a:off x="8426520" y="3009960"/>
            <a:ext cx="1975680" cy="50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Second-level cache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CustomShape 16"/>
          <p:cNvSpPr/>
          <p:nvPr/>
        </p:nvSpPr>
        <p:spPr>
          <a:xfrm rot="16200000">
            <a:off x="2117160" y="3553200"/>
            <a:ext cx="1779840" cy="5086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Transaction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7" name="CustomShape 17"/>
          <p:cNvSpPr/>
          <p:nvPr/>
        </p:nvSpPr>
        <p:spPr>
          <a:xfrm flipH="1">
            <a:off x="4668480" y="3519360"/>
            <a:ext cx="360" cy="30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88" name="CustomShape 18"/>
          <p:cNvSpPr/>
          <p:nvPr/>
        </p:nvSpPr>
        <p:spPr>
          <a:xfrm>
            <a:off x="5560200" y="3264840"/>
            <a:ext cx="518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89" name="CustomShape 19"/>
          <p:cNvSpPr/>
          <p:nvPr/>
        </p:nvSpPr>
        <p:spPr>
          <a:xfrm flipH="1">
            <a:off x="6806160" y="3543120"/>
            <a:ext cx="360" cy="30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90" name="CustomShape 20"/>
          <p:cNvSpPr/>
          <p:nvPr/>
        </p:nvSpPr>
        <p:spPr>
          <a:xfrm flipH="1">
            <a:off x="6819480" y="4332600"/>
            <a:ext cx="360" cy="34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91" name="CustomShape 21"/>
          <p:cNvSpPr/>
          <p:nvPr/>
        </p:nvSpPr>
        <p:spPr>
          <a:xfrm flipV="1">
            <a:off x="6818400" y="2366640"/>
            <a:ext cx="360" cy="63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392" name="CustomShape 22"/>
          <p:cNvSpPr/>
          <p:nvPr/>
        </p:nvSpPr>
        <p:spPr>
          <a:xfrm>
            <a:off x="7562160" y="3264840"/>
            <a:ext cx="86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7738920" y="3304800"/>
            <a:ext cx="3050280" cy="2141640"/>
          </a:xfrm>
          <a:prstGeom prst="roundRect">
            <a:avLst>
              <a:gd name="adj" fmla="val 3868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Many To Many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4544280" y="3304800"/>
            <a:ext cx="3050280" cy="2141640"/>
          </a:xfrm>
          <a:prstGeom prst="roundRect">
            <a:avLst>
              <a:gd name="adj" fmla="val 3868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One To Many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5" name="CustomShape 3"/>
          <p:cNvSpPr/>
          <p:nvPr/>
        </p:nvSpPr>
        <p:spPr>
          <a:xfrm>
            <a:off x="1284480" y="3494160"/>
            <a:ext cx="3050280" cy="1952280"/>
          </a:xfrm>
          <a:prstGeom prst="roundRect">
            <a:avLst>
              <a:gd name="adj" fmla="val 3868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One To One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6" name="CustomShape 4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9A43B68-735C-4B11-9DA5-141B2226613A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397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398" name="CustomShape 5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6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7"/>
          <p:cNvSpPr/>
          <p:nvPr/>
        </p:nvSpPr>
        <p:spPr>
          <a:xfrm>
            <a:off x="4685760" y="384120"/>
            <a:ext cx="2819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HIBERNATE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01" name="CustomShape 8"/>
          <p:cNvSpPr/>
          <p:nvPr/>
        </p:nvSpPr>
        <p:spPr>
          <a:xfrm>
            <a:off x="1284480" y="1985400"/>
            <a:ext cx="3050280" cy="2363760"/>
          </a:xfrm>
          <a:prstGeom prst="roundRect">
            <a:avLst>
              <a:gd name="adj" fmla="val 10000"/>
            </a:avLst>
          </a:prstGeom>
          <a:blipFill rotWithShape="0">
            <a:blip r:embed="rId2"/>
            <a:stretch>
              <a:fillRect/>
            </a:stretch>
          </a:blipFill>
          <a:ln>
            <a:noFill/>
          </a:ln>
          <a:scene3d>
            <a:camera prst="orthographicFront"/>
            <a:lightRig dir="t" rig="threePt">
              <a:rot lat="0" lon="0" rev="7500000"/>
            </a:lightRig>
          </a:scene3d>
          <a:sp3d extrusionH="63500" z="152400" prstMaterial="matte">
            <a:bevelT prst="relaxedInset" w="50800" h="19050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02" name="CustomShape 9"/>
          <p:cNvSpPr/>
          <p:nvPr/>
        </p:nvSpPr>
        <p:spPr>
          <a:xfrm>
            <a:off x="4544280" y="1985400"/>
            <a:ext cx="3050280" cy="2363760"/>
          </a:xfrm>
          <a:prstGeom prst="roundRect">
            <a:avLst>
              <a:gd name="adj" fmla="val 10000"/>
            </a:avLst>
          </a:prstGeom>
          <a:blipFill rotWithShape="0">
            <a:blip r:embed="rId3"/>
            <a:stretch>
              <a:fillRect/>
            </a:stretch>
          </a:blipFill>
          <a:ln>
            <a:noFill/>
          </a:ln>
          <a:scene3d>
            <a:camera prst="orthographicFront"/>
            <a:lightRig dir="t" rig="threePt">
              <a:rot lat="0" lon="0" rev="7500000"/>
            </a:lightRig>
          </a:scene3d>
          <a:sp3d extrusionH="63500" z="152400" prstMaterial="matte">
            <a:bevelT prst="relaxedInset" w="50800" h="19050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03" name="CustomShape 10"/>
          <p:cNvSpPr/>
          <p:nvPr/>
        </p:nvSpPr>
        <p:spPr>
          <a:xfrm>
            <a:off x="7738920" y="1985400"/>
            <a:ext cx="3050280" cy="2363760"/>
          </a:xfrm>
          <a:prstGeom prst="roundRect">
            <a:avLst>
              <a:gd name="adj" fmla="val 10000"/>
            </a:avLst>
          </a:prstGeom>
          <a:blipFill rotWithShape="0">
            <a:blip r:embed="rId4"/>
            <a:stretch>
              <a:fillRect/>
            </a:stretch>
          </a:blipFill>
          <a:ln>
            <a:noFill/>
          </a:ln>
          <a:scene3d>
            <a:camera prst="orthographicFront"/>
            <a:lightRig dir="t" rig="threePt">
              <a:rot lat="0" lon="0" rev="7500000"/>
            </a:lightRig>
          </a:scene3d>
          <a:sp3d extrusionH="63500" z="152400" prstMaterial="matte">
            <a:bevelT prst="relaxedInset" w="50800" h="19050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 flipV="1" rot="5400000">
            <a:off x="5544720" y="5047920"/>
            <a:ext cx="1176120" cy="1218600"/>
          </a:xfrm>
          <a:prstGeom prst="round1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"/>
          <p:cNvSpPr/>
          <p:nvPr/>
        </p:nvSpPr>
        <p:spPr>
          <a:xfrm flipH="1" rot="5400000">
            <a:off x="6066720" y="3002040"/>
            <a:ext cx="1841400" cy="1410840"/>
          </a:xfrm>
          <a:prstGeom prst="parallelogram">
            <a:avLst>
              <a:gd name="adj" fmla="val 4090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algn="tl" dist="38160" rotWithShape="0" sx="1000" sy="1000">
              <a:srgbClr val="000000"/>
            </a:outerShd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3"/>
          <p:cNvSpPr/>
          <p:nvPr/>
        </p:nvSpPr>
        <p:spPr>
          <a:xfrm rot="16200000">
            <a:off x="4527000" y="2094480"/>
            <a:ext cx="1841400" cy="1410840"/>
          </a:xfrm>
          <a:prstGeom prst="parallelogram">
            <a:avLst>
              <a:gd name="adj" fmla="val 4090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algn="tl" dist="38160" rotWithShape="0" sx="1000" sy="1000">
              <a:srgbClr val="000000"/>
            </a:outerShd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4"/>
          <p:cNvSpPr/>
          <p:nvPr/>
        </p:nvSpPr>
        <p:spPr>
          <a:xfrm flipH="1" rot="5400000">
            <a:off x="6026760" y="4814640"/>
            <a:ext cx="1841400" cy="1410840"/>
          </a:xfrm>
          <a:prstGeom prst="parallelogram">
            <a:avLst>
              <a:gd name="adj" fmla="val 4090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algn="tl" dist="38160" rotWithShape="0" sx="1000" sy="1000">
              <a:srgbClr val="000000"/>
            </a:outerShd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5"/>
          <p:cNvSpPr/>
          <p:nvPr/>
        </p:nvSpPr>
        <p:spPr>
          <a:xfrm rot="16200000">
            <a:off x="4506840" y="3930120"/>
            <a:ext cx="1841400" cy="1410840"/>
          </a:xfrm>
          <a:prstGeom prst="parallelogram">
            <a:avLst>
              <a:gd name="adj" fmla="val 4090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algn="tl" dist="38160" rotWithShape="0" sx="1000" sy="1000">
              <a:srgbClr val="000000"/>
            </a:outerShd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6"/>
          <p:cNvSpPr/>
          <p:nvPr/>
        </p:nvSpPr>
        <p:spPr>
          <a:xfrm>
            <a:off x="4911120" y="437400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5F4660C-C58B-4843-9D0F-00989C22F7E3}" type="slidenum">
              <a:rPr b="1" lang="en-US" sz="16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30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31" name="CustomShape 7"/>
          <p:cNvSpPr/>
          <p:nvPr/>
        </p:nvSpPr>
        <p:spPr>
          <a:xfrm>
            <a:off x="4745160" y="380160"/>
            <a:ext cx="27010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2" name="CustomShape 8"/>
          <p:cNvSpPr/>
          <p:nvPr/>
        </p:nvSpPr>
        <p:spPr>
          <a:xfrm rot="16200000">
            <a:off x="3320640" y="1209240"/>
            <a:ext cx="913680" cy="27363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3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" rot="5400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What is Java 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3" name="CustomShape 9"/>
          <p:cNvSpPr/>
          <p:nvPr/>
        </p:nvSpPr>
        <p:spPr>
          <a:xfrm flipV="1" rot="5400000">
            <a:off x="4864320" y="2160720"/>
            <a:ext cx="1155600" cy="591120"/>
          </a:xfrm>
          <a:prstGeom prst="parallelogram">
            <a:avLst>
              <a:gd name="adj" fmla="val 40909"/>
            </a:avLst>
          </a:prstGeom>
          <a:solidFill>
            <a:srgbClr val="fb358a"/>
          </a:solidFill>
          <a:ln>
            <a:noFill/>
          </a:ln>
          <a:effectLst>
            <a:outerShdw algn="tl" dist="38160" rotWithShape="0" sx="1000" sy="100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10"/>
          <p:cNvSpPr/>
          <p:nvPr/>
        </p:nvSpPr>
        <p:spPr>
          <a:xfrm>
            <a:off x="5738400" y="1878120"/>
            <a:ext cx="913680" cy="913680"/>
          </a:xfrm>
          <a:prstGeom prst="round1Rect">
            <a:avLst>
              <a:gd name="adj" fmla="val 50000"/>
            </a:avLst>
          </a:prstGeom>
          <a:solidFill>
            <a:srgbClr val="fe32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01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5" name="CustomShape 11"/>
          <p:cNvSpPr/>
          <p:nvPr/>
        </p:nvSpPr>
        <p:spPr>
          <a:xfrm flipH="1" rot="5400000">
            <a:off x="8154360" y="2130480"/>
            <a:ext cx="913680" cy="273528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Variable, Methods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6" name="CustomShape 12"/>
          <p:cNvSpPr/>
          <p:nvPr/>
        </p:nvSpPr>
        <p:spPr>
          <a:xfrm flipH="1" flipV="1" rot="16200000">
            <a:off x="6366240" y="3078000"/>
            <a:ext cx="1162440" cy="591120"/>
          </a:xfrm>
          <a:prstGeom prst="parallelogram">
            <a:avLst>
              <a:gd name="adj" fmla="val 40909"/>
            </a:avLst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algn="tl" blurRad="393700" rotWithShape="0" sx="1000" sy="100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13"/>
          <p:cNvSpPr/>
          <p:nvPr/>
        </p:nvSpPr>
        <p:spPr>
          <a:xfrm>
            <a:off x="5738400" y="2792520"/>
            <a:ext cx="913680" cy="913680"/>
          </a:xfrm>
          <a:prstGeom prst="round1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02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8" name="CustomShape 14"/>
          <p:cNvSpPr/>
          <p:nvPr/>
        </p:nvSpPr>
        <p:spPr>
          <a:xfrm rot="16200000">
            <a:off x="3320640" y="3034080"/>
            <a:ext cx="913680" cy="273636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" rot="5400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Class, Object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9" name="CustomShape 15"/>
          <p:cNvSpPr/>
          <p:nvPr/>
        </p:nvSpPr>
        <p:spPr>
          <a:xfrm flipV="1" rot="5400000">
            <a:off x="4864320" y="3989520"/>
            <a:ext cx="1155600" cy="591120"/>
          </a:xfrm>
          <a:prstGeom prst="parallelogram">
            <a:avLst>
              <a:gd name="adj" fmla="val 4090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algn="tl" dist="38160" rotWithShape="0" sx="1000" sy="100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6"/>
          <p:cNvSpPr/>
          <p:nvPr/>
        </p:nvSpPr>
        <p:spPr>
          <a:xfrm>
            <a:off x="5738400" y="3706920"/>
            <a:ext cx="913680" cy="913680"/>
          </a:xfrm>
          <a:prstGeom prst="round1Rect">
            <a:avLst>
              <a:gd name="adj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03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1" name="CustomShape 17"/>
          <p:cNvSpPr/>
          <p:nvPr/>
        </p:nvSpPr>
        <p:spPr>
          <a:xfrm flipH="1" rot="5400000">
            <a:off x="8154360" y="3942000"/>
            <a:ext cx="913680" cy="27352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270" rot="16200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Exception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2" name="CustomShape 18"/>
          <p:cNvSpPr/>
          <p:nvPr/>
        </p:nvSpPr>
        <p:spPr>
          <a:xfrm flipH="1" flipV="1" rot="16200000">
            <a:off x="6369840" y="4894560"/>
            <a:ext cx="1155600" cy="591120"/>
          </a:xfrm>
          <a:prstGeom prst="parallelogram">
            <a:avLst>
              <a:gd name="adj" fmla="val 40909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algn="tl" blurRad="393700" rotWithShape="0" sx="1000" sy="1000">
              <a:srgbClr val="000000">
                <a:alpha val="5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19"/>
          <p:cNvSpPr/>
          <p:nvPr/>
        </p:nvSpPr>
        <p:spPr>
          <a:xfrm flipV="1" rot="5400000">
            <a:off x="5738400" y="4611960"/>
            <a:ext cx="913680" cy="913680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45000" rIns="45000" tIns="90000" bIns="90000" anchor="ctr" vert="vert" rot="5400000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04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20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D2D8E7F-15FD-4786-8D7B-72C03EF2A11F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F5E6B10-9749-4F48-BBA6-AA7F6E567AE1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05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4"/>
          <p:cNvSpPr/>
          <p:nvPr/>
        </p:nvSpPr>
        <p:spPr>
          <a:xfrm>
            <a:off x="4685760" y="384120"/>
            <a:ext cx="2819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HIBERNATE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09" name="Picture 13" descr=""/>
          <p:cNvPicPr/>
          <p:nvPr/>
        </p:nvPicPr>
        <p:blipFill>
          <a:blip r:embed="rId2"/>
          <a:stretch/>
        </p:blipFill>
        <p:spPr>
          <a:xfrm>
            <a:off x="1607760" y="1149480"/>
            <a:ext cx="8975520" cy="540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E75B5A2-DA98-4727-B986-118F4F7835C1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11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4"/>
          <p:cNvSpPr/>
          <p:nvPr/>
        </p:nvSpPr>
        <p:spPr>
          <a:xfrm>
            <a:off x="5108040" y="384120"/>
            <a:ext cx="19753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SPRING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15" name="Picture 2" descr="Spring Framework Là Gì? Spring Framework Của Java"/>
          <p:cNvPicPr/>
          <p:nvPr/>
        </p:nvPicPr>
        <p:blipFill>
          <a:blip r:embed="rId2"/>
          <a:stretch/>
        </p:blipFill>
        <p:spPr>
          <a:xfrm>
            <a:off x="3082680" y="2033280"/>
            <a:ext cx="6022080" cy="315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27032AC6-28F1-407A-8BC1-588BA832949A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17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18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4"/>
          <p:cNvSpPr/>
          <p:nvPr/>
        </p:nvSpPr>
        <p:spPr>
          <a:xfrm>
            <a:off x="5108040" y="384120"/>
            <a:ext cx="19753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SPRING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1" name="Picture 4" descr="Spring Framework Architecture"/>
          <p:cNvPicPr/>
          <p:nvPr/>
        </p:nvPicPr>
        <p:blipFill>
          <a:blip r:embed="rId2"/>
          <a:stretch/>
        </p:blipFill>
        <p:spPr>
          <a:xfrm>
            <a:off x="3595680" y="1551600"/>
            <a:ext cx="5000040" cy="4371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 rot="10800000">
            <a:off x="5802840" y="3408840"/>
            <a:ext cx="586800" cy="757080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94309CF-8CC4-44DE-8217-399613D082C0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24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25" name="CustomShape 3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4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5"/>
          <p:cNvSpPr/>
          <p:nvPr/>
        </p:nvSpPr>
        <p:spPr>
          <a:xfrm>
            <a:off x="5108040" y="384120"/>
            <a:ext cx="19753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SPRING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8" name="CustomShape 6"/>
          <p:cNvSpPr/>
          <p:nvPr/>
        </p:nvSpPr>
        <p:spPr>
          <a:xfrm>
            <a:off x="4966200" y="1795680"/>
            <a:ext cx="2259000" cy="20894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  <a:effectLst>
            <a:outerShdw algn="tl" blurRad="101600" dir="2381944" dist="24798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4966200" y="1612800"/>
            <a:ext cx="2259000" cy="652320"/>
          </a:xfrm>
          <a:custGeom>
            <a:avLst/>
            <a:gdLst/>
            <a:ahLst/>
            <a:rect l="l" t="t" r="r" b="b"/>
            <a:pathLst>
              <a:path w="2259877" h="947057">
                <a:moveTo>
                  <a:pt x="378824" y="0"/>
                </a:moveTo>
                <a:lnTo>
                  <a:pt x="1881054" y="0"/>
                </a:lnTo>
                <a:cubicBezTo>
                  <a:pt x="2090272" y="0"/>
                  <a:pt x="2259877" y="169605"/>
                  <a:pt x="2259877" y="378823"/>
                </a:cubicBezTo>
                <a:lnTo>
                  <a:pt x="2255858" y="398730"/>
                </a:lnTo>
                <a:lnTo>
                  <a:pt x="2255858" y="947057"/>
                </a:lnTo>
                <a:lnTo>
                  <a:pt x="0" y="947057"/>
                </a:lnTo>
                <a:lnTo>
                  <a:pt x="0" y="378823"/>
                </a:lnTo>
                <a:lnTo>
                  <a:pt x="1" y="378823"/>
                </a:lnTo>
                <a:cubicBezTo>
                  <a:pt x="1" y="169605"/>
                  <a:pt x="169606" y="0"/>
                  <a:pt x="3788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bl" blurRad="101600" dir="17972327" dist="24826" rotWithShape="0">
              <a:srgbClr val="00000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Line 8"/>
          <p:cNvSpPr/>
          <p:nvPr/>
        </p:nvSpPr>
        <p:spPr>
          <a:xfrm>
            <a:off x="6081120" y="4165920"/>
            <a:ext cx="0" cy="1334520"/>
          </a:xfrm>
          <a:prstGeom prst="line">
            <a:avLst/>
          </a:prstGeom>
          <a:ln w="9360">
            <a:solidFill>
              <a:srgbClr val="00b0f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9"/>
          <p:cNvSpPr/>
          <p:nvPr/>
        </p:nvSpPr>
        <p:spPr>
          <a:xfrm>
            <a:off x="5926680" y="5345640"/>
            <a:ext cx="308880" cy="308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>
            <a:off x="5853960" y="2257200"/>
            <a:ext cx="453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DI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3" name="CustomShape 11"/>
          <p:cNvSpPr/>
          <p:nvPr/>
        </p:nvSpPr>
        <p:spPr>
          <a:xfrm>
            <a:off x="5211000" y="2771280"/>
            <a:ext cx="17398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Dependency Injection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4" name="Line 12"/>
          <p:cNvSpPr/>
          <p:nvPr/>
        </p:nvSpPr>
        <p:spPr>
          <a:xfrm flipH="1">
            <a:off x="6190560" y="3940200"/>
            <a:ext cx="1898280" cy="1450800"/>
          </a:xfrm>
          <a:prstGeom prst="line">
            <a:avLst/>
          </a:prstGeom>
          <a:ln w="9360">
            <a:solidFill>
              <a:srgbClr val="00b0f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Line 13"/>
          <p:cNvSpPr/>
          <p:nvPr/>
        </p:nvSpPr>
        <p:spPr>
          <a:xfrm flipV="1">
            <a:off x="7920000" y="3885480"/>
            <a:ext cx="3390120" cy="129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36" name="CustomShape 14"/>
          <p:cNvSpPr/>
          <p:nvPr/>
        </p:nvSpPr>
        <p:spPr>
          <a:xfrm>
            <a:off x="7920000" y="3095280"/>
            <a:ext cx="3389760" cy="74772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Setter-based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7" name="Line 15"/>
          <p:cNvSpPr/>
          <p:nvPr/>
        </p:nvSpPr>
        <p:spPr>
          <a:xfrm>
            <a:off x="4172400" y="3981960"/>
            <a:ext cx="1799280" cy="1409040"/>
          </a:xfrm>
          <a:prstGeom prst="line">
            <a:avLst/>
          </a:prstGeom>
          <a:ln w="9360">
            <a:solidFill>
              <a:srgbClr val="00b0f0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Line 16"/>
          <p:cNvSpPr/>
          <p:nvPr/>
        </p:nvSpPr>
        <p:spPr>
          <a:xfrm flipV="1">
            <a:off x="881280" y="3927240"/>
            <a:ext cx="3390480" cy="1296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439" name="CustomShape 17"/>
          <p:cNvSpPr/>
          <p:nvPr/>
        </p:nvSpPr>
        <p:spPr>
          <a:xfrm flipH="1">
            <a:off x="880920" y="3137040"/>
            <a:ext cx="3389760" cy="74772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Constructor-based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B42D789F-C94A-4058-A820-91BDA6F44DA9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41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42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4"/>
          <p:cNvSpPr/>
          <p:nvPr/>
        </p:nvSpPr>
        <p:spPr>
          <a:xfrm>
            <a:off x="5013720" y="2572560"/>
            <a:ext cx="2153880" cy="21538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l" blurRad="177800" dir="2998184" dist="11753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5"/>
          <p:cNvSpPr/>
          <p:nvPr/>
        </p:nvSpPr>
        <p:spPr>
          <a:xfrm>
            <a:off x="5168880" y="2727720"/>
            <a:ext cx="1843920" cy="1843920"/>
          </a:xfrm>
          <a:prstGeom prst="ellipse">
            <a:avLst/>
          </a:prstGeom>
          <a:solidFill>
            <a:srgbClr val="99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AOP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6" name="CustomShape 6"/>
          <p:cNvSpPr/>
          <p:nvPr/>
        </p:nvSpPr>
        <p:spPr>
          <a:xfrm>
            <a:off x="5158080" y="261360"/>
            <a:ext cx="1843200" cy="1843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l" blurRad="177800" dir="2998184" dist="11753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7"/>
          <p:cNvSpPr/>
          <p:nvPr/>
        </p:nvSpPr>
        <p:spPr>
          <a:xfrm>
            <a:off x="7029360" y="1236600"/>
            <a:ext cx="1843200" cy="1843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l" blurRad="177800" dir="2998184" dist="11753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8"/>
          <p:cNvSpPr/>
          <p:nvPr/>
        </p:nvSpPr>
        <p:spPr>
          <a:xfrm>
            <a:off x="7614000" y="3251520"/>
            <a:ext cx="1843200" cy="1843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l" blurRad="177800" dir="2998184" dist="11753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9"/>
          <p:cNvSpPr/>
          <p:nvPr/>
        </p:nvSpPr>
        <p:spPr>
          <a:xfrm>
            <a:off x="6228720" y="4806360"/>
            <a:ext cx="1843200" cy="1843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l" blurRad="177800" dir="2998184" dist="11753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0"/>
          <p:cNvSpPr/>
          <p:nvPr/>
        </p:nvSpPr>
        <p:spPr>
          <a:xfrm>
            <a:off x="4091760" y="4806360"/>
            <a:ext cx="1843200" cy="1843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l" blurRad="177800" dir="2998184" dist="11753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1"/>
          <p:cNvSpPr/>
          <p:nvPr/>
        </p:nvSpPr>
        <p:spPr>
          <a:xfrm>
            <a:off x="2724120" y="3254400"/>
            <a:ext cx="1843200" cy="1843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l" blurRad="177800" dir="2998184" dist="11753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2"/>
          <p:cNvSpPr/>
          <p:nvPr/>
        </p:nvSpPr>
        <p:spPr>
          <a:xfrm>
            <a:off x="2839680" y="3366360"/>
            <a:ext cx="1613520" cy="16135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Weaving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3" name="CustomShape 13"/>
          <p:cNvSpPr/>
          <p:nvPr/>
        </p:nvSpPr>
        <p:spPr>
          <a:xfrm>
            <a:off x="4204440" y="4924440"/>
            <a:ext cx="1613520" cy="1613520"/>
          </a:xfrm>
          <a:prstGeom prst="ellipse">
            <a:avLst/>
          </a:prstGeom>
          <a:solidFill>
            <a:srgbClr val="fa5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Target Object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CustomShape 14"/>
          <p:cNvSpPr/>
          <p:nvPr/>
        </p:nvSpPr>
        <p:spPr>
          <a:xfrm>
            <a:off x="6341760" y="4924440"/>
            <a:ext cx="1613520" cy="16135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Pointcut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CustomShape 15"/>
          <p:cNvSpPr/>
          <p:nvPr/>
        </p:nvSpPr>
        <p:spPr>
          <a:xfrm>
            <a:off x="7729200" y="3366360"/>
            <a:ext cx="1613520" cy="1613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Advice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6" name="CustomShape 16"/>
          <p:cNvSpPr/>
          <p:nvPr/>
        </p:nvSpPr>
        <p:spPr>
          <a:xfrm>
            <a:off x="7143840" y="1351440"/>
            <a:ext cx="1613520" cy="16135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Join point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CustomShape 17"/>
          <p:cNvSpPr/>
          <p:nvPr/>
        </p:nvSpPr>
        <p:spPr>
          <a:xfrm>
            <a:off x="5284080" y="376200"/>
            <a:ext cx="1613520" cy="16135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Aspect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8" name="CustomShape 18"/>
          <p:cNvSpPr/>
          <p:nvPr/>
        </p:nvSpPr>
        <p:spPr>
          <a:xfrm>
            <a:off x="3282480" y="1236600"/>
            <a:ext cx="1843200" cy="18432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l" blurRad="177800" dir="2998184" dist="11753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19"/>
          <p:cNvSpPr/>
          <p:nvPr/>
        </p:nvSpPr>
        <p:spPr>
          <a:xfrm>
            <a:off x="3398040" y="1348560"/>
            <a:ext cx="1613520" cy="1613520"/>
          </a:xfrm>
          <a:prstGeom prst="ellipse">
            <a:avLst/>
          </a:prstGeom>
          <a:solidFill>
            <a:srgbClr val="ff3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Proxy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6A098FD-830F-4850-BEFF-F079A8ECFA67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61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62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JAVASCRIPT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65" name="Picture 6" descr="https://i.pinimg.com/564x/71/ee/32/71ee32577432648f9e45fbd63b2cf261.jpg"/>
          <p:cNvPicPr/>
          <p:nvPr/>
        </p:nvPicPr>
        <p:blipFill>
          <a:blip r:embed="rId2"/>
          <a:stretch/>
        </p:blipFill>
        <p:spPr>
          <a:xfrm>
            <a:off x="1648440" y="1617840"/>
            <a:ext cx="8894160" cy="404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3DF8F1F-0265-4DB8-B819-0BCE3FCA4318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67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68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JAVASCRIPT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1" name="CustomShape 5"/>
          <p:cNvSpPr/>
          <p:nvPr/>
        </p:nvSpPr>
        <p:spPr>
          <a:xfrm>
            <a:off x="2011320" y="1657440"/>
            <a:ext cx="4083840" cy="14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yntax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JavaScript syntax is the set of rules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2" name="CustomShape 6"/>
          <p:cNvSpPr/>
          <p:nvPr/>
        </p:nvSpPr>
        <p:spPr>
          <a:xfrm>
            <a:off x="2011320" y="3402360"/>
            <a:ext cx="4083840" cy="22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unctions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 is block of code designed to perform a particular task. Executed when “Something” calls it.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3" name="CustomShape 7"/>
          <p:cNvSpPr/>
          <p:nvPr/>
        </p:nvSpPr>
        <p:spPr>
          <a:xfrm>
            <a:off x="6513480" y="165636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vents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change in the state of an object is known as an Event.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4" name="CustomShape 8"/>
          <p:cNvSpPr/>
          <p:nvPr/>
        </p:nvSpPr>
        <p:spPr>
          <a:xfrm>
            <a:off x="6513480" y="340236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ookies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Are data, stored in small text files, on your computer.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9C71A53-BB15-4685-8686-BBBD6812BE0B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76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77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JAVASCRIPT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0" name="CustomShape 5"/>
          <p:cNvSpPr/>
          <p:nvPr/>
        </p:nvSpPr>
        <p:spPr>
          <a:xfrm>
            <a:off x="2011320" y="165492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bjects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Are variables too. But objects can contain many values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1" name="CustomShape 6"/>
          <p:cNvSpPr/>
          <p:nvPr/>
        </p:nvSpPr>
        <p:spPr>
          <a:xfrm>
            <a:off x="2011320" y="350280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egExp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Is a sequence of characters that forms a search pattern.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2" name="CustomShape 7"/>
          <p:cNvSpPr/>
          <p:nvPr/>
        </p:nvSpPr>
        <p:spPr>
          <a:xfrm>
            <a:off x="6513480" y="165492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H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TML DOM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Allows JavaScript to change the content of HTML elements.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3" name="CustomShape 8"/>
          <p:cNvSpPr/>
          <p:nvPr/>
        </p:nvSpPr>
        <p:spPr>
          <a:xfrm>
            <a:off x="6513480" y="350280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ebugging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Set any breakpoints, and examine variables while the code is executing.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381C5F39-3A9A-4D7A-97FC-7674EFF8914A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85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86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JAVASCRIPT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9" name="CustomShape 5"/>
          <p:cNvSpPr/>
          <p:nvPr/>
        </p:nvSpPr>
        <p:spPr>
          <a:xfrm>
            <a:off x="2102760" y="267660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rror handling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JavaScript catches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adddlert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as an error , and executed the catch code to handle it.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0" name="CustomShape 6"/>
          <p:cNvSpPr/>
          <p:nvPr/>
        </p:nvSpPr>
        <p:spPr>
          <a:xfrm>
            <a:off x="6604920" y="267516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V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alidations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Provides a way to validate form’s data on the client before sending it to the server.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CF0389D-8489-456B-9754-0489DA041292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92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93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96" name="Picture 4" descr="Accounting System | ConstantMD Inc."/>
          <p:cNvPicPr/>
          <p:nvPr/>
        </p:nvPicPr>
        <p:blipFill>
          <a:blip r:embed="rId2"/>
          <a:stretch/>
        </p:blipFill>
        <p:spPr>
          <a:xfrm>
            <a:off x="3091680" y="1793520"/>
            <a:ext cx="5714280" cy="375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AC9E39A-3EB9-4E75-8F2C-4926143E42F1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48" name="Picture 5" descr=""/>
          <p:cNvPicPr/>
          <p:nvPr/>
        </p:nvPicPr>
        <p:blipFill>
          <a:blip r:embed="rId2"/>
          <a:stretch/>
        </p:blipFill>
        <p:spPr>
          <a:xfrm>
            <a:off x="3137400" y="1920600"/>
            <a:ext cx="5916240" cy="378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CEFD2085-8B44-460E-B96E-3506A47EFF7A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498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499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02" name="Picture 2" descr="AngularJS MVC"/>
          <p:cNvPicPr/>
          <p:nvPr/>
        </p:nvPicPr>
        <p:blipFill>
          <a:blip r:embed="rId2"/>
          <a:stretch/>
        </p:blipFill>
        <p:spPr>
          <a:xfrm>
            <a:off x="4341240" y="1128960"/>
            <a:ext cx="3508560" cy="549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3357073-33C5-4044-A0E2-4EACD5321285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04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505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08" name="Picture 4" descr="Accounting System | ConstantMD Inc."/>
          <p:cNvPicPr/>
          <p:nvPr/>
        </p:nvPicPr>
        <p:blipFill>
          <a:blip r:embed="rId2"/>
          <a:stretch/>
        </p:blipFill>
        <p:spPr>
          <a:xfrm>
            <a:off x="4478400" y="2612520"/>
            <a:ext cx="3233880" cy="2123280"/>
          </a:xfrm>
          <a:prstGeom prst="rect">
            <a:avLst/>
          </a:prstGeom>
          <a:ln>
            <a:noFill/>
          </a:ln>
        </p:spPr>
      </p:pic>
      <p:sp>
        <p:nvSpPr>
          <p:cNvPr id="509" name="Line 5"/>
          <p:cNvSpPr/>
          <p:nvPr/>
        </p:nvSpPr>
        <p:spPr>
          <a:xfrm flipV="1">
            <a:off x="7170840" y="2116080"/>
            <a:ext cx="784080" cy="90144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Line 6"/>
          <p:cNvSpPr/>
          <p:nvPr/>
        </p:nvSpPr>
        <p:spPr>
          <a:xfrm flipV="1">
            <a:off x="7930800" y="2103120"/>
            <a:ext cx="1117800" cy="129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11" name="CustomShape 7"/>
          <p:cNvSpPr/>
          <p:nvPr/>
        </p:nvSpPr>
        <p:spPr>
          <a:xfrm>
            <a:off x="7947360" y="1703160"/>
            <a:ext cx="10843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Modules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2" name="Line 8"/>
          <p:cNvSpPr/>
          <p:nvPr/>
        </p:nvSpPr>
        <p:spPr>
          <a:xfrm flipV="1">
            <a:off x="7380360" y="2784600"/>
            <a:ext cx="1299600" cy="54288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9"/>
          <p:cNvSpPr/>
          <p:nvPr/>
        </p:nvSpPr>
        <p:spPr>
          <a:xfrm flipV="1">
            <a:off x="8679960" y="2771280"/>
            <a:ext cx="2454480" cy="1332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14" name="CustomShape 10"/>
          <p:cNvSpPr/>
          <p:nvPr/>
        </p:nvSpPr>
        <p:spPr>
          <a:xfrm>
            <a:off x="8690400" y="2371320"/>
            <a:ext cx="2433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Dependency injection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5" name="Line 11"/>
          <p:cNvSpPr/>
          <p:nvPr/>
        </p:nvSpPr>
        <p:spPr>
          <a:xfrm>
            <a:off x="7713000" y="3674520"/>
            <a:ext cx="1495440" cy="7740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Line 12"/>
          <p:cNvSpPr/>
          <p:nvPr/>
        </p:nvSpPr>
        <p:spPr>
          <a:xfrm>
            <a:off x="9208440" y="3737520"/>
            <a:ext cx="807840" cy="36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17" name="CustomShape 13"/>
          <p:cNvSpPr/>
          <p:nvPr/>
        </p:nvSpPr>
        <p:spPr>
          <a:xfrm>
            <a:off x="9213120" y="3353760"/>
            <a:ext cx="79812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Scope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8" name="Line 14"/>
          <p:cNvSpPr/>
          <p:nvPr/>
        </p:nvSpPr>
        <p:spPr>
          <a:xfrm flipH="1" flipV="1">
            <a:off x="3887640" y="2175840"/>
            <a:ext cx="1036440" cy="84168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Line 15"/>
          <p:cNvSpPr/>
          <p:nvPr/>
        </p:nvSpPr>
        <p:spPr>
          <a:xfrm flipV="1">
            <a:off x="2793960" y="2171160"/>
            <a:ext cx="1117440" cy="1332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20" name="CustomShape 16"/>
          <p:cNvSpPr/>
          <p:nvPr/>
        </p:nvSpPr>
        <p:spPr>
          <a:xfrm>
            <a:off x="2714400" y="1771200"/>
            <a:ext cx="12765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Controller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1" name="Line 17"/>
          <p:cNvSpPr/>
          <p:nvPr/>
        </p:nvSpPr>
        <p:spPr>
          <a:xfrm flipH="1" flipV="1">
            <a:off x="3402720" y="2971440"/>
            <a:ext cx="1167480" cy="41256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Line 18"/>
          <p:cNvSpPr/>
          <p:nvPr/>
        </p:nvSpPr>
        <p:spPr>
          <a:xfrm>
            <a:off x="2023920" y="2958480"/>
            <a:ext cx="13788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23" name="CustomShape 19"/>
          <p:cNvSpPr/>
          <p:nvPr/>
        </p:nvSpPr>
        <p:spPr>
          <a:xfrm>
            <a:off x="1927800" y="2532240"/>
            <a:ext cx="1731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Data binding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4" name="Line 20"/>
          <p:cNvSpPr/>
          <p:nvPr/>
        </p:nvSpPr>
        <p:spPr>
          <a:xfrm flipH="1">
            <a:off x="2982960" y="3674520"/>
            <a:ext cx="1495440" cy="9216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Line 21"/>
          <p:cNvSpPr/>
          <p:nvPr/>
        </p:nvSpPr>
        <p:spPr>
          <a:xfrm flipV="1">
            <a:off x="1865160" y="3753720"/>
            <a:ext cx="1117800" cy="129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26" name="CustomShape 22"/>
          <p:cNvSpPr/>
          <p:nvPr/>
        </p:nvSpPr>
        <p:spPr>
          <a:xfrm>
            <a:off x="1785600" y="3353760"/>
            <a:ext cx="1436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Expression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7" name="Line 23"/>
          <p:cNvSpPr/>
          <p:nvPr/>
        </p:nvSpPr>
        <p:spPr>
          <a:xfrm flipH="1">
            <a:off x="3315600" y="4086720"/>
            <a:ext cx="1402200" cy="61128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24"/>
          <p:cNvSpPr/>
          <p:nvPr/>
        </p:nvSpPr>
        <p:spPr>
          <a:xfrm flipV="1">
            <a:off x="2384280" y="4685040"/>
            <a:ext cx="931320" cy="1296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29" name="CustomShape 25"/>
          <p:cNvSpPr/>
          <p:nvPr/>
        </p:nvSpPr>
        <p:spPr>
          <a:xfrm>
            <a:off x="2384280" y="4271760"/>
            <a:ext cx="11966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Service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0" name="Line 26"/>
          <p:cNvSpPr/>
          <p:nvPr/>
        </p:nvSpPr>
        <p:spPr>
          <a:xfrm flipH="1">
            <a:off x="3581640" y="4513680"/>
            <a:ext cx="1309680" cy="106920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Line 27"/>
          <p:cNvSpPr/>
          <p:nvPr/>
        </p:nvSpPr>
        <p:spPr>
          <a:xfrm flipV="1">
            <a:off x="2676960" y="5569560"/>
            <a:ext cx="904680" cy="1332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32" name="CustomShape 28"/>
          <p:cNvSpPr/>
          <p:nvPr/>
        </p:nvSpPr>
        <p:spPr>
          <a:xfrm>
            <a:off x="2656080" y="5169600"/>
            <a:ext cx="11588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Factory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3" name="Line 29"/>
          <p:cNvSpPr/>
          <p:nvPr/>
        </p:nvSpPr>
        <p:spPr>
          <a:xfrm>
            <a:off x="7621560" y="4086720"/>
            <a:ext cx="1464840" cy="46188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Line 30"/>
          <p:cNvSpPr/>
          <p:nvPr/>
        </p:nvSpPr>
        <p:spPr>
          <a:xfrm>
            <a:off x="9086400" y="4548600"/>
            <a:ext cx="92988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35" name="CustomShape 31"/>
          <p:cNvSpPr/>
          <p:nvPr/>
        </p:nvSpPr>
        <p:spPr>
          <a:xfrm>
            <a:off x="9006480" y="4135680"/>
            <a:ext cx="11966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Provider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6" name="Line 32"/>
          <p:cNvSpPr/>
          <p:nvPr/>
        </p:nvSpPr>
        <p:spPr>
          <a:xfrm>
            <a:off x="7524000" y="4535640"/>
            <a:ext cx="1362240" cy="93924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Line 33"/>
          <p:cNvSpPr/>
          <p:nvPr/>
        </p:nvSpPr>
        <p:spPr>
          <a:xfrm flipV="1">
            <a:off x="8886240" y="5474880"/>
            <a:ext cx="989280" cy="1332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38" name="CustomShape 34"/>
          <p:cNvSpPr/>
          <p:nvPr/>
        </p:nvSpPr>
        <p:spPr>
          <a:xfrm>
            <a:off x="8806680" y="5074920"/>
            <a:ext cx="14360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Directive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D121AB5-16C4-4806-A886-6EF69EF77306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40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541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44" name="CustomShape 5"/>
          <p:cNvSpPr/>
          <p:nvPr/>
        </p:nvSpPr>
        <p:spPr>
          <a:xfrm>
            <a:off x="2011320" y="165744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odule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container for the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parts of application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5" name="CustomShape 6"/>
          <p:cNvSpPr/>
          <p:nvPr/>
        </p:nvSpPr>
        <p:spPr>
          <a:xfrm>
            <a:off x="2011320" y="340236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irective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 lets you extend HTML with new attributes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6" name="CustomShape 7"/>
          <p:cNvSpPr/>
          <p:nvPr/>
        </p:nvSpPr>
        <p:spPr>
          <a:xfrm>
            <a:off x="6513480" y="165636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ontroller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Control data of AngularJS application and  controller are regular JavaScript Object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7" name="CustomShape 8"/>
          <p:cNvSpPr/>
          <p:nvPr/>
        </p:nvSpPr>
        <p:spPr>
          <a:xfrm>
            <a:off x="6513480" y="340236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ata binding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synchronization between the model and view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829CD8C-8B6C-43C6-9598-8372DC9D0134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49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550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53" name="CustomShape 5"/>
          <p:cNvSpPr/>
          <p:nvPr/>
        </p:nvSpPr>
        <p:spPr>
          <a:xfrm>
            <a:off x="2011320" y="1657440"/>
            <a:ext cx="4083840" cy="22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ependency injection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Is a software design model in which the components are derived from its dependencies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CustomShape 6"/>
          <p:cNvSpPr/>
          <p:nvPr/>
        </p:nvSpPr>
        <p:spPr>
          <a:xfrm>
            <a:off x="2011320" y="3699000"/>
            <a:ext cx="4083840" cy="22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ervice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 service is a function, or object, that is available for, and limited to, your AngularJS application.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CustomShape 7"/>
          <p:cNvSpPr/>
          <p:nvPr/>
        </p:nvSpPr>
        <p:spPr>
          <a:xfrm>
            <a:off x="6513480" y="1656360"/>
            <a:ext cx="4083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cope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Is the binding part between the HTML (view) and the JavaScript (controller)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6" name="CustomShape 8"/>
          <p:cNvSpPr/>
          <p:nvPr/>
        </p:nvSpPr>
        <p:spPr>
          <a:xfrm>
            <a:off x="6513480" y="3699000"/>
            <a:ext cx="4083840" cy="22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xpression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Is used to bind data via HTML, it can be written inside double braces and written inside a directive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D20387FE-CFDA-49E9-B101-3F00005E7F41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58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559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2" name="CustomShape 5"/>
          <p:cNvSpPr/>
          <p:nvPr/>
        </p:nvSpPr>
        <p:spPr>
          <a:xfrm>
            <a:off x="2011320" y="2467440"/>
            <a:ext cx="4083840" cy="22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F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actory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Is a function to use to return values. It generates the required value each time the service or controller requests it.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3" name="CustomShape 6"/>
          <p:cNvSpPr/>
          <p:nvPr/>
        </p:nvSpPr>
        <p:spPr>
          <a:xfrm>
            <a:off x="6513480" y="2466000"/>
            <a:ext cx="4083840" cy="223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P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rovider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Used by AngularJS internally to create service, factory ... during the installation process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13A8C8A-2953-4635-BA9B-4B8861152266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65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566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69" name="Picture 4" descr="Accounting System | ConstantMD Inc."/>
          <p:cNvPicPr/>
          <p:nvPr/>
        </p:nvPicPr>
        <p:blipFill>
          <a:blip r:embed="rId2"/>
          <a:srcRect l="0" t="0" r="0" b="19434"/>
          <a:stretch/>
        </p:blipFill>
        <p:spPr>
          <a:xfrm>
            <a:off x="757440" y="1881000"/>
            <a:ext cx="5999400" cy="3173400"/>
          </a:xfrm>
          <a:prstGeom prst="rect">
            <a:avLst/>
          </a:prstGeom>
          <a:ln>
            <a:noFill/>
          </a:ln>
        </p:spPr>
      </p:pic>
      <p:sp>
        <p:nvSpPr>
          <p:cNvPr id="570" name="CustomShape 5"/>
          <p:cNvSpPr/>
          <p:nvPr/>
        </p:nvSpPr>
        <p:spPr>
          <a:xfrm>
            <a:off x="2279880" y="5159880"/>
            <a:ext cx="29545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Angular</a:t>
            </a:r>
            <a:r>
              <a:rPr b="1" lang="en-US" sz="2800" spc="-1" strike="noStrike">
                <a:solidFill>
                  <a:srgbClr val="ff0000"/>
                </a:solidFill>
                <a:latin typeface="Calibri"/>
                <a:ea typeface="DejaVu Sans"/>
              </a:rPr>
              <a:t>JS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 Material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71" name="Line 6"/>
          <p:cNvSpPr/>
          <p:nvPr/>
        </p:nvSpPr>
        <p:spPr>
          <a:xfrm>
            <a:off x="6757560" y="2652480"/>
            <a:ext cx="0" cy="1631160"/>
          </a:xfrm>
          <a:prstGeom prst="line">
            <a:avLst/>
          </a:prstGeom>
          <a:ln w="19080">
            <a:solidFill>
              <a:schemeClr val="dk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7"/>
          <p:cNvSpPr/>
          <p:nvPr/>
        </p:nvSpPr>
        <p:spPr>
          <a:xfrm>
            <a:off x="6908040" y="2652480"/>
            <a:ext cx="3269520" cy="16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 Material provides a set of reusable, well-tested, and accessible UI components for AngularJS developers.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8D58CB2-E2DA-43A6-8191-B73BF54545A8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74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575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78" name="Picture 6" descr=""/>
          <p:cNvPicPr/>
          <p:nvPr/>
        </p:nvPicPr>
        <p:blipFill>
          <a:blip r:embed="rId2"/>
          <a:stretch/>
        </p:blipFill>
        <p:spPr>
          <a:xfrm>
            <a:off x="2313360" y="993960"/>
            <a:ext cx="7564320" cy="54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544CA70-0B40-43FD-9EE7-A3AD1D3C73D1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80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581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4"/>
          <p:cNvSpPr/>
          <p:nvPr/>
        </p:nvSpPr>
        <p:spPr>
          <a:xfrm>
            <a:off x="4570200" y="384120"/>
            <a:ext cx="30506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ANGULARJS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84" name="Picture 1" descr=""/>
          <p:cNvPicPr/>
          <p:nvPr/>
        </p:nvPicPr>
        <p:blipFill>
          <a:blip r:embed="rId2"/>
          <a:stretch/>
        </p:blipFill>
        <p:spPr>
          <a:xfrm>
            <a:off x="1461600" y="1212480"/>
            <a:ext cx="9293760" cy="522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8806680" y="64407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96BF7BA-DD3C-4104-AFF1-B163144D35BE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86" name="Picture 7_2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3840" cy="887040"/>
          </a:xfrm>
          <a:prstGeom prst="rect">
            <a:avLst/>
          </a:prstGeom>
          <a:ln>
            <a:noFill/>
          </a:ln>
        </p:spPr>
      </p:pic>
      <p:sp>
        <p:nvSpPr>
          <p:cNvPr id="587" name="CustomShape 2"/>
          <p:cNvSpPr/>
          <p:nvPr/>
        </p:nvSpPr>
        <p:spPr>
          <a:xfrm>
            <a:off x="4639320" y="380160"/>
            <a:ext cx="358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Demo Project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2"/>
          <a:stretch/>
        </p:blipFill>
        <p:spPr>
          <a:xfrm>
            <a:off x="7315200" y="4023360"/>
            <a:ext cx="2377080" cy="2432160"/>
          </a:xfrm>
          <a:prstGeom prst="rect">
            <a:avLst/>
          </a:prstGeom>
          <a:ln>
            <a:noFill/>
          </a:ln>
        </p:spPr>
      </p:pic>
      <p:pic>
        <p:nvPicPr>
          <p:cNvPr id="589" name="" descr=""/>
          <p:cNvPicPr/>
          <p:nvPr/>
        </p:nvPicPr>
        <p:blipFill>
          <a:blip r:embed="rId3"/>
          <a:stretch/>
        </p:blipFill>
        <p:spPr>
          <a:xfrm>
            <a:off x="2926080" y="4023360"/>
            <a:ext cx="2559960" cy="2468520"/>
          </a:xfrm>
          <a:prstGeom prst="rect">
            <a:avLst/>
          </a:prstGeom>
          <a:ln>
            <a:noFill/>
          </a:ln>
        </p:spPr>
      </p:pic>
      <p:pic>
        <p:nvPicPr>
          <p:cNvPr id="590" name="" descr=""/>
          <p:cNvPicPr/>
          <p:nvPr/>
        </p:nvPicPr>
        <p:blipFill>
          <a:blip r:embed="rId4"/>
          <a:stretch/>
        </p:blipFill>
        <p:spPr>
          <a:xfrm>
            <a:off x="2926080" y="1571040"/>
            <a:ext cx="2529720" cy="2177640"/>
          </a:xfrm>
          <a:prstGeom prst="rect">
            <a:avLst/>
          </a:prstGeom>
          <a:ln>
            <a:noFill/>
          </a:ln>
        </p:spPr>
      </p:pic>
      <p:pic>
        <p:nvPicPr>
          <p:cNvPr id="591" name="" descr=""/>
          <p:cNvPicPr/>
          <p:nvPr/>
        </p:nvPicPr>
        <p:blipFill>
          <a:blip r:embed="rId5"/>
          <a:stretch/>
        </p:blipFill>
        <p:spPr>
          <a:xfrm>
            <a:off x="7315200" y="1463040"/>
            <a:ext cx="2363040" cy="226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8806680" y="64407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4DD88E15-FFFC-4BD1-86AC-99784557ED5F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93" name="Picture 7_0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3840" cy="887040"/>
          </a:xfrm>
          <a:prstGeom prst="rect">
            <a:avLst/>
          </a:prstGeom>
          <a:ln>
            <a:noFill/>
          </a:ln>
        </p:spPr>
      </p:pic>
      <p:sp>
        <p:nvSpPr>
          <p:cNvPr id="594" name="CustomShape 2"/>
          <p:cNvSpPr/>
          <p:nvPr/>
        </p:nvSpPr>
        <p:spPr>
          <a:xfrm>
            <a:off x="4639320" y="380160"/>
            <a:ext cx="358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Demo Project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95" name="" descr=""/>
          <p:cNvPicPr/>
          <p:nvPr/>
        </p:nvPicPr>
        <p:blipFill>
          <a:blip r:embed="rId2"/>
          <a:stretch/>
        </p:blipFill>
        <p:spPr>
          <a:xfrm>
            <a:off x="6951960" y="2377440"/>
            <a:ext cx="3507840" cy="2834280"/>
          </a:xfrm>
          <a:prstGeom prst="rect">
            <a:avLst/>
          </a:prstGeom>
          <a:ln>
            <a:noFill/>
          </a:ln>
        </p:spPr>
      </p:pic>
      <p:pic>
        <p:nvPicPr>
          <p:cNvPr id="596" name="" descr=""/>
          <p:cNvPicPr/>
          <p:nvPr/>
        </p:nvPicPr>
        <p:blipFill>
          <a:blip r:embed="rId3"/>
          <a:stretch/>
        </p:blipFill>
        <p:spPr>
          <a:xfrm>
            <a:off x="1920240" y="2286000"/>
            <a:ext cx="3840120" cy="306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FAB66033-7FE3-4C22-8DFB-19D7D0A54888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52" name="Picture 6" descr=""/>
          <p:cNvPicPr/>
          <p:nvPr/>
        </p:nvPicPr>
        <p:blipFill>
          <a:blip r:embed="rId2"/>
          <a:stretch/>
        </p:blipFill>
        <p:spPr>
          <a:xfrm>
            <a:off x="3216240" y="1907640"/>
            <a:ext cx="5758920" cy="378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8806680" y="64407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EE433F3B-3642-453A-9E67-9C99D3DE1350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598" name="Picture 7_3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3840" cy="887040"/>
          </a:xfrm>
          <a:prstGeom prst="rect">
            <a:avLst/>
          </a:prstGeom>
          <a:ln>
            <a:noFill/>
          </a:ln>
        </p:spPr>
      </p:pic>
      <p:sp>
        <p:nvSpPr>
          <p:cNvPr id="599" name="CustomShape 2"/>
          <p:cNvSpPr/>
          <p:nvPr/>
        </p:nvSpPr>
        <p:spPr>
          <a:xfrm>
            <a:off x="4639320" y="380160"/>
            <a:ext cx="358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Demo Project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00" name="" descr=""/>
          <p:cNvPicPr/>
          <p:nvPr/>
        </p:nvPicPr>
        <p:blipFill>
          <a:blip r:embed="rId2"/>
          <a:stretch/>
        </p:blipFill>
        <p:spPr>
          <a:xfrm>
            <a:off x="731520" y="2158560"/>
            <a:ext cx="5577840" cy="3053520"/>
          </a:xfrm>
          <a:prstGeom prst="rect">
            <a:avLst/>
          </a:prstGeom>
          <a:ln>
            <a:noFill/>
          </a:ln>
        </p:spPr>
      </p:pic>
      <p:pic>
        <p:nvPicPr>
          <p:cNvPr id="601" name="" descr=""/>
          <p:cNvPicPr/>
          <p:nvPr/>
        </p:nvPicPr>
        <p:blipFill>
          <a:blip r:embed="rId3"/>
          <a:stretch/>
        </p:blipFill>
        <p:spPr>
          <a:xfrm>
            <a:off x="6400800" y="2194560"/>
            <a:ext cx="5303160" cy="320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8806680" y="64407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05D31BC5-AF87-4918-A75A-157E9E01442B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603" name="Picture 7_4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3840" cy="887040"/>
          </a:xfrm>
          <a:prstGeom prst="rect">
            <a:avLst/>
          </a:prstGeom>
          <a:ln>
            <a:noFill/>
          </a:ln>
        </p:spPr>
      </p:pic>
      <p:sp>
        <p:nvSpPr>
          <p:cNvPr id="604" name="CustomShape 2"/>
          <p:cNvSpPr/>
          <p:nvPr/>
        </p:nvSpPr>
        <p:spPr>
          <a:xfrm>
            <a:off x="4639320" y="380160"/>
            <a:ext cx="358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Demo Project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05" name="" descr=""/>
          <p:cNvPicPr/>
          <p:nvPr/>
        </p:nvPicPr>
        <p:blipFill>
          <a:blip r:embed="rId2"/>
          <a:stretch/>
        </p:blipFill>
        <p:spPr>
          <a:xfrm>
            <a:off x="6309360" y="2286000"/>
            <a:ext cx="5034600" cy="2615040"/>
          </a:xfrm>
          <a:prstGeom prst="rect">
            <a:avLst/>
          </a:prstGeom>
          <a:ln>
            <a:noFill/>
          </a:ln>
        </p:spPr>
      </p:pic>
      <p:pic>
        <p:nvPicPr>
          <p:cNvPr id="606" name="" descr=""/>
          <p:cNvPicPr/>
          <p:nvPr/>
        </p:nvPicPr>
        <p:blipFill>
          <a:blip r:embed="rId3"/>
          <a:stretch/>
        </p:blipFill>
        <p:spPr>
          <a:xfrm>
            <a:off x="640080" y="2270880"/>
            <a:ext cx="4952880" cy="303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8806680" y="64407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BBCBEAD-C342-4AE4-A01E-0AA7D225A2FA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608" name="Picture 7_5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3840" cy="887040"/>
          </a:xfrm>
          <a:prstGeom prst="rect">
            <a:avLst/>
          </a:prstGeom>
          <a:ln>
            <a:noFill/>
          </a:ln>
        </p:spPr>
      </p:pic>
      <p:sp>
        <p:nvSpPr>
          <p:cNvPr id="609" name="CustomShape 2"/>
          <p:cNvSpPr/>
          <p:nvPr/>
        </p:nvSpPr>
        <p:spPr>
          <a:xfrm>
            <a:off x="4639320" y="380160"/>
            <a:ext cx="358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Demo Project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10" name="" descr=""/>
          <p:cNvPicPr/>
          <p:nvPr/>
        </p:nvPicPr>
        <p:blipFill>
          <a:blip r:embed="rId2"/>
          <a:stretch/>
        </p:blipFill>
        <p:spPr>
          <a:xfrm>
            <a:off x="6400800" y="2468880"/>
            <a:ext cx="4388760" cy="2925720"/>
          </a:xfrm>
          <a:prstGeom prst="rect">
            <a:avLst/>
          </a:prstGeom>
          <a:ln>
            <a:noFill/>
          </a:ln>
        </p:spPr>
      </p:pic>
      <p:pic>
        <p:nvPicPr>
          <p:cNvPr id="611" name="" descr=""/>
          <p:cNvPicPr/>
          <p:nvPr/>
        </p:nvPicPr>
        <p:blipFill>
          <a:blip r:embed="rId3"/>
          <a:stretch/>
        </p:blipFill>
        <p:spPr>
          <a:xfrm>
            <a:off x="1176480" y="2500200"/>
            <a:ext cx="4309560" cy="307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8806680" y="64407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615C3E64-D7A4-442E-B048-EB2A515B53C5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613" name="Picture 7_6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3840" cy="887040"/>
          </a:xfrm>
          <a:prstGeom prst="rect">
            <a:avLst/>
          </a:prstGeom>
          <a:ln>
            <a:noFill/>
          </a:ln>
        </p:spPr>
      </p:pic>
      <p:sp>
        <p:nvSpPr>
          <p:cNvPr id="614" name="CustomShape 2"/>
          <p:cNvSpPr/>
          <p:nvPr/>
        </p:nvSpPr>
        <p:spPr>
          <a:xfrm>
            <a:off x="4639320" y="380160"/>
            <a:ext cx="358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Demo Project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2"/>
          <a:stretch/>
        </p:blipFill>
        <p:spPr>
          <a:xfrm>
            <a:off x="1280160" y="2235960"/>
            <a:ext cx="3931560" cy="3890160"/>
          </a:xfrm>
          <a:prstGeom prst="rect">
            <a:avLst/>
          </a:prstGeom>
          <a:ln>
            <a:noFill/>
          </a:ln>
        </p:spPr>
      </p:pic>
      <p:pic>
        <p:nvPicPr>
          <p:cNvPr id="616" name="" descr=""/>
          <p:cNvPicPr/>
          <p:nvPr/>
        </p:nvPicPr>
        <p:blipFill>
          <a:blip r:embed="rId3"/>
          <a:stretch/>
        </p:blipFill>
        <p:spPr>
          <a:xfrm>
            <a:off x="6129720" y="2286000"/>
            <a:ext cx="4111200" cy="385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ustomShape 1"/>
          <p:cNvSpPr/>
          <p:nvPr/>
        </p:nvSpPr>
        <p:spPr>
          <a:xfrm>
            <a:off x="8806680" y="64407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898AB454-FC58-4D2E-B7C8-6AC359D9203B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618" name="Picture 7_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3840" cy="887040"/>
          </a:xfrm>
          <a:prstGeom prst="rect">
            <a:avLst/>
          </a:prstGeom>
          <a:ln>
            <a:noFill/>
          </a:ln>
        </p:spPr>
      </p:pic>
      <p:sp>
        <p:nvSpPr>
          <p:cNvPr id="619" name="CustomShape 2"/>
          <p:cNvSpPr/>
          <p:nvPr/>
        </p:nvSpPr>
        <p:spPr>
          <a:xfrm>
            <a:off x="4639320" y="380160"/>
            <a:ext cx="358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Demo Project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20" name="" descr=""/>
          <p:cNvPicPr/>
          <p:nvPr/>
        </p:nvPicPr>
        <p:blipFill>
          <a:blip r:embed="rId2"/>
          <a:stretch/>
        </p:blipFill>
        <p:spPr>
          <a:xfrm>
            <a:off x="6309360" y="2278440"/>
            <a:ext cx="5138280" cy="3207600"/>
          </a:xfrm>
          <a:prstGeom prst="rect">
            <a:avLst/>
          </a:prstGeom>
          <a:ln>
            <a:noFill/>
          </a:ln>
        </p:spPr>
      </p:pic>
      <p:pic>
        <p:nvPicPr>
          <p:cNvPr id="621" name="" descr=""/>
          <p:cNvPicPr/>
          <p:nvPr/>
        </p:nvPicPr>
        <p:blipFill>
          <a:blip r:embed="rId3"/>
          <a:stretch/>
        </p:blipFill>
        <p:spPr>
          <a:xfrm>
            <a:off x="640080" y="2377440"/>
            <a:ext cx="5028840" cy="357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8806680" y="644076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9866A90-EB48-45FA-8BF3-58D747F7E6E5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623" name="Picture 7_8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3840" cy="887040"/>
          </a:xfrm>
          <a:prstGeom prst="rect">
            <a:avLst/>
          </a:prstGeom>
          <a:ln>
            <a:noFill/>
          </a:ln>
        </p:spPr>
      </p:pic>
      <p:sp>
        <p:nvSpPr>
          <p:cNvPr id="624" name="CustomShape 2"/>
          <p:cNvSpPr/>
          <p:nvPr/>
        </p:nvSpPr>
        <p:spPr>
          <a:xfrm>
            <a:off x="4639320" y="380160"/>
            <a:ext cx="358956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Demo Project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25" name="" descr=""/>
          <p:cNvPicPr/>
          <p:nvPr/>
        </p:nvPicPr>
        <p:blipFill>
          <a:blip r:embed="rId2"/>
          <a:stretch/>
        </p:blipFill>
        <p:spPr>
          <a:xfrm>
            <a:off x="1165680" y="2377440"/>
            <a:ext cx="3588840" cy="3565800"/>
          </a:xfrm>
          <a:prstGeom prst="rect">
            <a:avLst/>
          </a:prstGeom>
          <a:ln>
            <a:noFill/>
          </a:ln>
        </p:spPr>
      </p:pic>
      <p:pic>
        <p:nvPicPr>
          <p:cNvPr id="626" name="" descr=""/>
          <p:cNvPicPr/>
          <p:nvPr/>
        </p:nvPicPr>
        <p:blipFill>
          <a:blip r:embed="rId3"/>
          <a:stretch/>
        </p:blipFill>
        <p:spPr>
          <a:xfrm>
            <a:off x="6035040" y="2779200"/>
            <a:ext cx="4571640" cy="179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A30693BD-AEAF-4E63-86C8-EE634BE3AEF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628" name="Picture 1" descr=""/>
          <p:cNvPicPr/>
          <p:nvPr/>
        </p:nvPicPr>
        <p:blipFill>
          <a:blip r:embed="rId1"/>
          <a:stretch/>
        </p:blipFill>
        <p:spPr>
          <a:xfrm>
            <a:off x="302760" y="170280"/>
            <a:ext cx="11585880" cy="651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C28BA8D-AB20-456A-84ED-425FCD864BA1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3792240" y="2588040"/>
            <a:ext cx="460692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5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W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rite once, run anywhere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Providing no-cost run times on popular platforms.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77D03240-F0D2-43E0-84E0-EE32E297469F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60" name="Picture 6" descr=""/>
          <p:cNvPicPr/>
          <p:nvPr/>
        </p:nvPicPr>
        <p:blipFill>
          <a:blip r:embed="rId2"/>
          <a:srcRect l="5871" t="5388" r="7120" b="3030"/>
          <a:stretch/>
        </p:blipFill>
        <p:spPr>
          <a:xfrm>
            <a:off x="2660400" y="1384560"/>
            <a:ext cx="6870240" cy="475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E4C4CD2-E646-4459-8614-DFD814E1726B}" type="slidenum">
              <a:rPr b="1" lang="en-US" sz="1600" spc="-1" strike="noStrike">
                <a:solidFill>
                  <a:srgbClr val="0d0d0d"/>
                </a:solidFill>
                <a:latin typeface="Arial"/>
                <a:ea typeface="DejaVu Sans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64" name="Picture 5" descr=""/>
          <p:cNvPicPr/>
          <p:nvPr/>
        </p:nvPicPr>
        <p:blipFill>
          <a:blip r:embed="rId2"/>
          <a:stretch/>
        </p:blipFill>
        <p:spPr>
          <a:xfrm>
            <a:off x="2973960" y="1367280"/>
            <a:ext cx="6243480" cy="507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8806680" y="644076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1CC3D81-55DE-4356-83D3-CDD156213980}" type="slidenum">
              <a:rPr b="1" lang="en-US" sz="1600" spc="-1" strike="noStrike">
                <a:solidFill>
                  <a:srgbClr val="0d0d0d"/>
                </a:solidFill>
                <a:latin typeface="Arial"/>
              </a:rPr>
              <a:t>&lt;number&gt;</a:t>
            </a:fld>
            <a:endParaRPr b="0" lang="en-US" sz="1600" spc="-1" strike="noStrike">
              <a:latin typeface="Arial"/>
            </a:endParaRPr>
          </a:p>
        </p:txBody>
      </p:sp>
      <p:pic>
        <p:nvPicPr>
          <p:cNvPr id="166" name="Picture 7" descr=""/>
          <p:cNvPicPr/>
          <p:nvPr/>
        </p:nvPicPr>
        <p:blipFill>
          <a:blip r:embed="rId1"/>
          <a:stretch/>
        </p:blipFill>
        <p:spPr>
          <a:xfrm>
            <a:off x="347760" y="261360"/>
            <a:ext cx="1924200" cy="88740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3251160" y="1895400"/>
            <a:ext cx="1139400" cy="1148760"/>
          </a:xfrm>
          <a:prstGeom prst="rect">
            <a:avLst/>
          </a:prstGeom>
          <a:ln>
            <a:noFill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4051800" y="1683000"/>
            <a:ext cx="6086520" cy="1452600"/>
          </a:xfrm>
          <a:custGeom>
            <a:avLst/>
            <a:gdLst/>
            <a:ahLst/>
            <a:rect l="l" t="t" r="r" b="b"/>
            <a:pathLst>
              <a:path w="6087292" h="1453245">
                <a:moveTo>
                  <a:pt x="0" y="0"/>
                </a:moveTo>
                <a:lnTo>
                  <a:pt x="1638302" y="0"/>
                </a:lnTo>
                <a:lnTo>
                  <a:pt x="1638302" y="1"/>
                </a:lnTo>
                <a:lnTo>
                  <a:pt x="4521887" y="1"/>
                </a:lnTo>
                <a:lnTo>
                  <a:pt x="6087292" y="726623"/>
                </a:lnTo>
                <a:lnTo>
                  <a:pt x="4521887" y="1453245"/>
                </a:lnTo>
                <a:lnTo>
                  <a:pt x="418829" y="1453245"/>
                </a:lnTo>
                <a:lnTo>
                  <a:pt x="418829" y="174489"/>
                </a:lnTo>
                <a:close/>
              </a:path>
            </a:pathLst>
          </a:custGeom>
          <a:ln>
            <a:noFill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   </a:t>
            </a:r>
            <a:r>
              <a:rPr b="0" lang="en-US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bject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 rot="5400000">
            <a:off x="2226240" y="2215800"/>
            <a:ext cx="1452600" cy="386640"/>
          </a:xfrm>
          <a:prstGeom prst="parallelogram">
            <a:avLst>
              <a:gd name="adj" fmla="val 440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5"/>
          <p:cNvSpPr/>
          <p:nvPr/>
        </p:nvSpPr>
        <p:spPr>
          <a:xfrm>
            <a:off x="3251160" y="3351960"/>
            <a:ext cx="1139400" cy="114876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4051800" y="3126600"/>
            <a:ext cx="6086520" cy="1452600"/>
          </a:xfrm>
          <a:custGeom>
            <a:avLst/>
            <a:gdLst/>
            <a:ahLst/>
            <a:rect l="l" t="t" r="r" b="b"/>
            <a:pathLst>
              <a:path w="6087292" h="1453245">
                <a:moveTo>
                  <a:pt x="0" y="0"/>
                </a:moveTo>
                <a:lnTo>
                  <a:pt x="1638302" y="0"/>
                </a:lnTo>
                <a:lnTo>
                  <a:pt x="1638302" y="1"/>
                </a:lnTo>
                <a:lnTo>
                  <a:pt x="4521887" y="1"/>
                </a:lnTo>
                <a:lnTo>
                  <a:pt x="6087292" y="726623"/>
                </a:lnTo>
                <a:lnTo>
                  <a:pt x="4521887" y="1453245"/>
                </a:lnTo>
                <a:lnTo>
                  <a:pt x="418829" y="1453245"/>
                </a:lnTo>
                <a:lnTo>
                  <a:pt x="418829" y="17448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   </a:t>
            </a:r>
            <a:r>
              <a:rPr b="0" lang="en-US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O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riented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CustomShape 7"/>
          <p:cNvSpPr/>
          <p:nvPr/>
        </p:nvSpPr>
        <p:spPr>
          <a:xfrm rot="5400000">
            <a:off x="2226240" y="3672360"/>
            <a:ext cx="1452600" cy="386640"/>
          </a:xfrm>
          <a:prstGeom prst="parallelogram">
            <a:avLst>
              <a:gd name="adj" fmla="val 4404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8"/>
          <p:cNvSpPr/>
          <p:nvPr/>
        </p:nvSpPr>
        <p:spPr>
          <a:xfrm>
            <a:off x="3256560" y="4808880"/>
            <a:ext cx="1139400" cy="1148760"/>
          </a:xfrm>
          <a:prstGeom prst="rect">
            <a:avLst/>
          </a:prstGeom>
          <a:solidFill>
            <a:srgbClr val="b82fef"/>
          </a:solidFill>
          <a:ln>
            <a:noFill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ffff"/>
                </a:solidFill>
                <a:latin typeface="Calibri"/>
                <a:ea typeface="DejaVu Sans"/>
              </a:rPr>
              <a:t>P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74" name="CustomShape 9"/>
          <p:cNvSpPr/>
          <p:nvPr/>
        </p:nvSpPr>
        <p:spPr>
          <a:xfrm>
            <a:off x="4057200" y="4583520"/>
            <a:ext cx="6086520" cy="1452600"/>
          </a:xfrm>
          <a:custGeom>
            <a:avLst/>
            <a:gdLst/>
            <a:ahLst/>
            <a:rect l="l" t="t" r="r" b="b"/>
            <a:pathLst>
              <a:path w="6087292" h="1453245">
                <a:moveTo>
                  <a:pt x="0" y="0"/>
                </a:moveTo>
                <a:lnTo>
                  <a:pt x="1638302" y="0"/>
                </a:lnTo>
                <a:lnTo>
                  <a:pt x="1638302" y="1"/>
                </a:lnTo>
                <a:lnTo>
                  <a:pt x="4521887" y="1"/>
                </a:lnTo>
                <a:lnTo>
                  <a:pt x="6087292" y="726623"/>
                </a:lnTo>
                <a:lnTo>
                  <a:pt x="4521887" y="1453245"/>
                </a:lnTo>
                <a:lnTo>
                  <a:pt x="418829" y="1453245"/>
                </a:lnTo>
                <a:lnTo>
                  <a:pt x="418829" y="1744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   </a:t>
            </a:r>
            <a:r>
              <a:rPr b="0" lang="en-US" sz="6000" spc="-1" strike="noStrike">
                <a:solidFill>
                  <a:srgbClr val="ffffff"/>
                </a:solidFill>
                <a:latin typeface="Calibri"/>
                <a:ea typeface="DejaVu Sans"/>
              </a:rPr>
              <a:t>P</a:t>
            </a: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rogramming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CustomShape 10"/>
          <p:cNvSpPr/>
          <p:nvPr/>
        </p:nvSpPr>
        <p:spPr>
          <a:xfrm rot="5400000">
            <a:off x="2231640" y="5129280"/>
            <a:ext cx="1452600" cy="386640"/>
          </a:xfrm>
          <a:prstGeom prst="parallelogram">
            <a:avLst>
              <a:gd name="adj" fmla="val 440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1"/>
          <p:cNvSpPr/>
          <p:nvPr/>
        </p:nvSpPr>
        <p:spPr>
          <a:xfrm>
            <a:off x="4751640" y="380160"/>
            <a:ext cx="268812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JAVA CORE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</TotalTime>
  <Application>LibreOffice/6.4.4.2$Windows_X86_64 LibreOffice_project/3d775be2011f3886db32dfd395a6a6d1ca2630ff</Application>
  <Words>642</Words>
  <Paragraphs>248</Paragraphs>
  <Company>Home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2021-03-05T14:38:09Z</dcterms:created>
  <dc:creator>Pham Hong Nghia</dc:creator>
  <dc:description/>
  <dc:language>en-US</dc:language>
  <cp:lastModifiedBy/>
  <dcterms:modified xsi:type="dcterms:W3CDTF">2021-04-16T09:50:12Z</dcterms:modified>
  <cp:revision>291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Home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